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CMPE493: Introduction </a:t>
            </a:r>
            <a:r>
              <a:rPr lang="en-US" sz="4400"/>
              <a:t>to IR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Term Project: Named Entity Normalization for the Bacteria Biotopes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</a:t>
            </a:r>
            <a:r>
              <a:rPr lang="en-US" dirty="0" err="1">
                <a:latin typeface="+mn-lt"/>
              </a:rPr>
              <a:t>YeşİLBursa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Abdullah Yıldız</a:t>
            </a:r>
          </a:p>
          <a:p>
            <a:r>
              <a:rPr lang="en-US" dirty="0">
                <a:latin typeface="+mn-lt"/>
              </a:rPr>
              <a:t>Can Devecİ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3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Mansur_part_name, Mansur Yeşilbursa</a:t>
            </a:r>
          </a:p>
          <a:p>
            <a:r>
              <a:rPr lang="en-US" dirty="0"/>
              <a:t>Part 2: Abdullah_part_name, Abdullah Yıldız</a:t>
            </a:r>
          </a:p>
          <a:p>
            <a:r>
              <a:rPr lang="en-US" dirty="0"/>
              <a:t>Part 3: Future Work, Can Deveci</a:t>
            </a:r>
          </a:p>
        </p:txBody>
      </p:sp>
    </p:spTree>
    <p:extLst>
      <p:ext uri="{BB962C8B-B14F-4D97-AF65-F5344CB8AC3E}">
        <p14:creationId xmlns:p14="http://schemas.microsoft.com/office/powerpoint/2010/main" val="407478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Mansur_part_name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2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Mansur_part_name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7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Abdullah_part_name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9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Abdullah_part_name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0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Keyword: “biomedical entity normalization”</a:t>
            </a:r>
          </a:p>
          <a:p>
            <a:r>
              <a:rPr lang="en-US" dirty="0"/>
              <a:t>0-An ensemble CNN method for biomedical entity normalization </a:t>
            </a:r>
          </a:p>
          <a:p>
            <a:r>
              <a:rPr lang="en-US" dirty="0"/>
              <a:t>1-CNN-based ranking for biomedical entity normalization</a:t>
            </a:r>
          </a:p>
          <a:p>
            <a:r>
              <a:rPr lang="en-US" dirty="0"/>
              <a:t>2-NERBio: using selected word conjunctions, term normalization, and global patterns to improve biomedical named entity recognition</a:t>
            </a:r>
          </a:p>
          <a:p>
            <a:r>
              <a:rPr lang="en-US" dirty="0"/>
              <a:t>3-Unsupervised gene/protein named entity normalization using automatically extracted dictionaries </a:t>
            </a:r>
          </a:p>
          <a:p>
            <a:r>
              <a:rPr lang="en-US" dirty="0"/>
              <a:t>4-OrganismTagger: detection, normalization and grounding of organism entities in biomedical documents</a:t>
            </a:r>
          </a:p>
          <a:p>
            <a:r>
              <a:rPr lang="en-US" dirty="0"/>
              <a:t>5-Normalizing biomedical terms by minimizing ambiguity and variability</a:t>
            </a:r>
          </a:p>
          <a:p>
            <a:r>
              <a:rPr lang="en-US" dirty="0"/>
              <a:t>6-A method for named entity normalization in biomedical articles: application to diseases and plants</a:t>
            </a:r>
          </a:p>
          <a:p>
            <a:r>
              <a:rPr lang="en-US" dirty="0"/>
              <a:t>7-DNorm: disease name normalization with pairwise learning to rank</a:t>
            </a:r>
          </a:p>
        </p:txBody>
      </p:sp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450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180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CMPE493: Introduction to IR  Term Project: Named Entity Normalization for the Bacteria Biotopes Domain</vt:lpstr>
      <vt:lpstr>Overview</vt:lpstr>
      <vt:lpstr>Mansur_part_name</vt:lpstr>
      <vt:lpstr>Mansur_part_name</vt:lpstr>
      <vt:lpstr>Abdullah_part_name</vt:lpstr>
      <vt:lpstr>Abdullah_part_name</vt:lpstr>
      <vt:lpstr>Future Work</vt:lpstr>
      <vt:lpstr>Paper 1</vt:lpstr>
      <vt:lpstr>Paper 2</vt:lpstr>
      <vt:lpstr>Paper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Can Deveci</cp:lastModifiedBy>
  <cp:revision>42</cp:revision>
  <dcterms:created xsi:type="dcterms:W3CDTF">2020-05-09T15:21:13Z</dcterms:created>
  <dcterms:modified xsi:type="dcterms:W3CDTF">2020-05-09T19:43:08Z</dcterms:modified>
</cp:coreProperties>
</file>