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3" r:id="rId4"/>
    <p:sldId id="275" r:id="rId5"/>
    <p:sldId id="277" r:id="rId6"/>
    <p:sldId id="257" r:id="rId7"/>
    <p:sldId id="278" r:id="rId8"/>
    <p:sldId id="282" r:id="rId9"/>
    <p:sldId id="281" r:id="rId10"/>
    <p:sldId id="27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2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4CE4-162E-44A5-9D31-73ADCA488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br>
              <a:rPr lang="en-US" sz="4400" dirty="0"/>
            </a:br>
            <a:br>
              <a:rPr lang="en-US" sz="4400" dirty="0"/>
            </a:br>
            <a:r>
              <a:rPr lang="tr-TR" sz="4400" dirty="0" err="1"/>
              <a:t>Cmpe</a:t>
            </a:r>
            <a:r>
              <a:rPr lang="tr-TR" sz="4400" dirty="0"/>
              <a:t> 493</a:t>
            </a:r>
            <a:br>
              <a:rPr lang="tr-TR" sz="4400" dirty="0"/>
            </a:br>
            <a:r>
              <a:rPr lang="tr-TR" sz="4400" dirty="0"/>
              <a:t>Information </a:t>
            </a:r>
            <a:r>
              <a:rPr lang="tr-TR" sz="4400" dirty="0" err="1"/>
              <a:t>Retrieval</a:t>
            </a:r>
            <a:br>
              <a:rPr lang="tr-TR" sz="4400" dirty="0"/>
            </a:br>
            <a:r>
              <a:rPr lang="en-US" sz="4400" dirty="0"/>
              <a:t>Term Project </a:t>
            </a:r>
            <a:r>
              <a:rPr lang="tr-TR" sz="4400" dirty="0"/>
              <a:t>Final </a:t>
            </a:r>
            <a:r>
              <a:rPr lang="en-US" sz="4400" dirty="0"/>
              <a:t>Presentation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CAB8F-6D12-4FA3-A729-290F6B01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n-lt"/>
              </a:rPr>
              <a:t>Mansur YeşİLBursa</a:t>
            </a:r>
          </a:p>
          <a:p>
            <a:r>
              <a:rPr lang="en-US" dirty="0">
                <a:latin typeface="+mn-lt"/>
              </a:rPr>
              <a:t>Abdullah Yıldız</a:t>
            </a:r>
          </a:p>
          <a:p>
            <a:r>
              <a:rPr lang="en-US" dirty="0">
                <a:latin typeface="+mn-lt"/>
              </a:rPr>
              <a:t>Can Devecİ</a:t>
            </a:r>
          </a:p>
        </p:txBody>
      </p:sp>
    </p:spTree>
    <p:extLst>
      <p:ext uri="{BB962C8B-B14F-4D97-AF65-F5344CB8AC3E}">
        <p14:creationId xmlns:p14="http://schemas.microsoft.com/office/powerpoint/2010/main" val="380256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[1] 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[2] 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[3] 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50117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B2DB-AEDF-4A5F-9A1C-27CDF1E2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88608"/>
            <a:ext cx="10058400" cy="117267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8000" dirty="0"/>
              <a:t>Thank</a:t>
            </a:r>
            <a:r>
              <a:rPr lang="tr-TR" sz="8000" dirty="0"/>
              <a:t> </a:t>
            </a:r>
            <a:r>
              <a:rPr lang="tr-TR" sz="8000" dirty="0" err="1"/>
              <a:t>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6086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500" dirty="0" err="1"/>
              <a:t>What</a:t>
            </a:r>
            <a:r>
              <a:rPr lang="tr-TR" sz="2500" dirty="0"/>
              <a:t> </a:t>
            </a:r>
            <a:r>
              <a:rPr lang="tr-TR" sz="2500" dirty="0" err="1"/>
              <a:t>we</a:t>
            </a:r>
            <a:r>
              <a:rPr lang="tr-TR" sz="2500" dirty="0"/>
              <a:t> had done , </a:t>
            </a:r>
            <a:r>
              <a:rPr lang="en-US" sz="2500" dirty="0"/>
              <a:t>Mansur Yeşilbursa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500" dirty="0" err="1"/>
              <a:t>Improvements</a:t>
            </a:r>
            <a:r>
              <a:rPr lang="en-US" sz="2500" dirty="0"/>
              <a:t>, Can </a:t>
            </a:r>
            <a:r>
              <a:rPr lang="en-US" sz="2500" dirty="0" err="1"/>
              <a:t>Deveci</a:t>
            </a:r>
            <a:endParaRPr lang="tr-TR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2500" dirty="0" err="1"/>
              <a:t>Evaluations</a:t>
            </a:r>
            <a:r>
              <a:rPr lang="tr-TR" sz="2500" dirty="0"/>
              <a:t>, </a:t>
            </a:r>
            <a:endParaRPr lang="en-US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2500" dirty="0" err="1"/>
              <a:t>Thoughts</a:t>
            </a:r>
            <a:r>
              <a:rPr lang="tr-TR" sz="2500" dirty="0"/>
              <a:t> on </a:t>
            </a:r>
            <a:r>
              <a:rPr lang="en-US" sz="2500" dirty="0"/>
              <a:t>Future Work, Abdullah Yıldız</a:t>
            </a:r>
          </a:p>
        </p:txBody>
      </p:sp>
    </p:spTree>
    <p:extLst>
      <p:ext uri="{BB962C8B-B14F-4D97-AF65-F5344CB8AC3E}">
        <p14:creationId xmlns:p14="http://schemas.microsoft.com/office/powerpoint/2010/main" val="251580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Baseline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tr-TR" sz="2400" b="1" dirty="0"/>
              <a:t>Exact Match</a:t>
            </a:r>
            <a:endParaRPr lang="en-US" sz="24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tr-TR" b="1" dirty="0"/>
              <a:t>On Training Set</a:t>
            </a:r>
            <a:endParaRPr lang="en-US" b="1" dirty="0"/>
          </a:p>
          <a:p>
            <a:pPr lvl="3"/>
            <a:r>
              <a:rPr lang="tr-TR" sz="1800" b="1" dirty="0" err="1"/>
              <a:t>Performance</a:t>
            </a:r>
            <a:r>
              <a:rPr lang="tr-TR" sz="1800" dirty="0"/>
              <a:t>: 22%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on dev set</a:t>
            </a:r>
            <a:endParaRPr lang="en-US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tr-TR" b="1" dirty="0"/>
              <a:t>On Ontology</a:t>
            </a:r>
            <a:endParaRPr lang="en-US" b="1" dirty="0"/>
          </a:p>
          <a:p>
            <a:pPr lvl="3"/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11%</a:t>
            </a:r>
          </a:p>
          <a:p>
            <a:pPr lvl="3"/>
            <a:r>
              <a:rPr lang="tr-TR" sz="1800" b="1" dirty="0" err="1"/>
              <a:t>Performance</a:t>
            </a:r>
            <a:r>
              <a:rPr lang="tr-TR" sz="1800" dirty="0"/>
              <a:t>: 33%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on dev set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 err="1"/>
              <a:t>Lemmatization</a:t>
            </a:r>
            <a:endParaRPr lang="tr-TR" b="1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4% 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37% 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 err="1"/>
              <a:t>Abbreviation</a:t>
            </a:r>
            <a:r>
              <a:rPr lang="tr-TR" b="1" dirty="0"/>
              <a:t> </a:t>
            </a:r>
            <a:r>
              <a:rPr lang="tr-TR" b="1" dirty="0" err="1"/>
              <a:t>Resolution</a:t>
            </a:r>
            <a:endParaRPr lang="tr-TR" b="1" dirty="0"/>
          </a:p>
          <a:p>
            <a:pPr lvl="3">
              <a:lnSpc>
                <a:spcPct val="100000"/>
              </a:lnSpc>
            </a:pPr>
            <a:r>
              <a:rPr lang="tr-TR" sz="1800" dirty="0"/>
              <a:t>No </a:t>
            </a:r>
            <a:r>
              <a:rPr lang="tr-TR" sz="1800" dirty="0" err="1"/>
              <a:t>improvement</a:t>
            </a:r>
            <a:r>
              <a:rPr lang="tr-TR" sz="1800" dirty="0"/>
              <a:t> on </a:t>
            </a:r>
            <a:r>
              <a:rPr lang="tr-TR" sz="1800" dirty="0" err="1"/>
              <a:t>performance</a:t>
            </a:r>
            <a:endParaRPr lang="tr-TR" sz="1800" dirty="0"/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37%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marL="566928" lvl="3" indent="0">
              <a:buNone/>
            </a:pPr>
            <a:endParaRPr lang="tr-TR" sz="1800" dirty="0"/>
          </a:p>
          <a:p>
            <a:pPr lvl="3"/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4173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85557" y="286603"/>
            <a:ext cx="10058400" cy="1450757"/>
          </a:xfrm>
        </p:spPr>
        <p:txBody>
          <a:bodyPr/>
          <a:lstStyle/>
          <a:p>
            <a:pPr algn="ctr"/>
            <a:r>
              <a:rPr lang="tr-TR" b="1" dirty="0" err="1"/>
              <a:t>Baseline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tr-TR" sz="1500" b="1" dirty="0"/>
          </a:p>
          <a:p>
            <a:pPr marL="91440" lvl="1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400" b="1" dirty="0" err="1"/>
              <a:t>Cosine</a:t>
            </a:r>
            <a:r>
              <a:rPr lang="tr-TR" sz="2400" b="1" dirty="0"/>
              <a:t> </a:t>
            </a:r>
            <a:r>
              <a:rPr lang="tr-TR" sz="2400" b="1" dirty="0" err="1"/>
              <a:t>Similarity</a:t>
            </a:r>
            <a:endParaRPr lang="tr-TR" sz="2400" b="1" dirty="0"/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1900" dirty="0" err="1"/>
              <a:t>If</a:t>
            </a:r>
            <a:r>
              <a:rPr lang="tr-TR" sz="1900" dirty="0"/>
              <a:t> </a:t>
            </a:r>
            <a:r>
              <a:rPr lang="tr-TR" sz="1900" dirty="0" err="1"/>
              <a:t>exact</a:t>
            </a:r>
            <a:r>
              <a:rPr lang="tr-TR" sz="1900" dirty="0"/>
              <a:t> </a:t>
            </a:r>
            <a:r>
              <a:rPr lang="tr-TR" sz="1900" dirty="0" err="1"/>
              <a:t>match</a:t>
            </a:r>
            <a:r>
              <a:rPr lang="tr-TR" sz="1900" dirty="0"/>
              <a:t> is not </a:t>
            </a:r>
            <a:r>
              <a:rPr lang="tr-TR" sz="1900" dirty="0" err="1"/>
              <a:t>possible</a:t>
            </a:r>
            <a:endParaRPr lang="tr-TR" sz="1900" dirty="0"/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1900" dirty="0" err="1"/>
              <a:t>Improves</a:t>
            </a:r>
            <a:r>
              <a:rPr lang="tr-TR" sz="1900" dirty="0"/>
              <a:t> performance by 10%</a:t>
            </a:r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1900" b="1" dirty="0"/>
              <a:t>Performance</a:t>
            </a:r>
            <a:r>
              <a:rPr lang="tr-TR" sz="1900" dirty="0"/>
              <a:t>: 47% correct normalization on dev set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6197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3A73F5-445E-402B-93D1-0152116A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Evaluations</a:t>
            </a:r>
            <a:endParaRPr lang="en-US" dirty="0"/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3591C3DF-9931-49E8-A46C-AF92D05ED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693898"/>
              </p:ext>
            </p:extLst>
          </p:nvPr>
        </p:nvGraphicFramePr>
        <p:xfrm>
          <a:off x="1096963" y="1846263"/>
          <a:ext cx="10058397" cy="346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96889481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61839727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462466450"/>
                    </a:ext>
                  </a:extLst>
                </a:gridCol>
              </a:tblGrid>
              <a:tr h="693738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Algorithms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Model </a:t>
                      </a:r>
                      <a:r>
                        <a:rPr lang="tr-TR" dirty="0" err="1"/>
                        <a:t>Improvement</a:t>
                      </a:r>
                      <a:r>
                        <a:rPr lang="tr-TR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Total </a:t>
                      </a:r>
                      <a:r>
                        <a:rPr lang="tr-TR" dirty="0" err="1"/>
                        <a:t>Performance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94962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algn="l"/>
                      <a:r>
                        <a:rPr lang="tr-TR" dirty="0" err="1"/>
                        <a:t>Exact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Match</a:t>
                      </a:r>
                      <a:r>
                        <a:rPr lang="tr-TR" dirty="0"/>
                        <a:t> on Training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22%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188670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algn="l"/>
                      <a:r>
                        <a:rPr lang="tr-TR" dirty="0" err="1"/>
                        <a:t>Exact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Match</a:t>
                      </a:r>
                      <a:r>
                        <a:rPr lang="tr-TR" dirty="0"/>
                        <a:t> on </a:t>
                      </a:r>
                      <a:r>
                        <a:rPr lang="tr-TR" dirty="0" err="1"/>
                        <a:t>Ontology</a:t>
                      </a:r>
                      <a:r>
                        <a:rPr lang="tr-TR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33%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608413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algn="l"/>
                      <a:r>
                        <a:rPr lang="tr-TR" dirty="0" err="1"/>
                        <a:t>Lemmatization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37%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348335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algn="l"/>
                      <a:r>
                        <a:rPr lang="tr-TR" dirty="0" err="1"/>
                        <a:t>Abbreviation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Resolution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37%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603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03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500" dirty="0" err="1"/>
              <a:t>Improvements</a:t>
            </a:r>
            <a:r>
              <a:rPr lang="tr-TR" sz="4500" dirty="0"/>
              <a:t> </a:t>
            </a:r>
            <a:r>
              <a:rPr lang="tr-TR" sz="4500" dirty="0" err="1"/>
              <a:t>after</a:t>
            </a:r>
            <a:r>
              <a:rPr lang="tr-TR" sz="4500" dirty="0"/>
              <a:t> </a:t>
            </a:r>
            <a:r>
              <a:rPr lang="tr-TR" sz="4500" dirty="0" err="1"/>
              <a:t>Progress</a:t>
            </a:r>
            <a:r>
              <a:rPr lang="tr-TR" sz="4500" dirty="0"/>
              <a:t> </a:t>
            </a:r>
            <a:r>
              <a:rPr lang="tr-TR" sz="4500" dirty="0" err="1"/>
              <a:t>Presentations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 err="1"/>
              <a:t>Tf-idf</a:t>
            </a:r>
            <a:r>
              <a:rPr lang="tr-TR" sz="2000" dirty="0"/>
              <a:t> </a:t>
            </a:r>
            <a:r>
              <a:rPr lang="tr-TR" sz="2000" dirty="0" err="1"/>
              <a:t>Vectors</a:t>
            </a:r>
            <a:r>
              <a:rPr lang="tr-TR" sz="2000" dirty="0"/>
              <a:t> </a:t>
            </a:r>
            <a:r>
              <a:rPr lang="tr-TR" sz="2000" dirty="0" err="1"/>
              <a:t>onto</a:t>
            </a:r>
            <a:r>
              <a:rPr lang="tr-TR" sz="2000" dirty="0"/>
              <a:t> </a:t>
            </a:r>
            <a:r>
              <a:rPr lang="tr-TR" sz="2000" dirty="0" err="1"/>
              <a:t>Biotope</a:t>
            </a:r>
            <a:endParaRPr lang="tr-TR" sz="2000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Improvement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 1%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39%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  <a:endParaRPr lang="tr-TR" sz="2000" dirty="0"/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 err="1"/>
              <a:t>Jacard</a:t>
            </a:r>
            <a:r>
              <a:rPr lang="tr-TR" sz="2000" dirty="0"/>
              <a:t> </a:t>
            </a:r>
            <a:r>
              <a:rPr lang="tr-TR" sz="2000" dirty="0" err="1"/>
              <a:t>Similarity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tokens</a:t>
            </a:r>
            <a:endParaRPr lang="tr-TR" sz="2000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2% 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41% 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 err="1"/>
              <a:t>Jacard</a:t>
            </a:r>
            <a:r>
              <a:rPr lang="tr-TR" sz="2000" dirty="0"/>
              <a:t> </a:t>
            </a:r>
            <a:r>
              <a:rPr lang="tr-TR" sz="2000" dirty="0" err="1"/>
              <a:t>Similarity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2-grams</a:t>
            </a:r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6% 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47% 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6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8467"/>
            <a:ext cx="10058400" cy="1450757"/>
          </a:xfrm>
        </p:spPr>
        <p:txBody>
          <a:bodyPr>
            <a:normAutofit/>
          </a:bodyPr>
          <a:lstStyle/>
          <a:p>
            <a:r>
              <a:rPr lang="tr-TR" sz="4500" dirty="0" err="1"/>
              <a:t>Improvements</a:t>
            </a:r>
            <a:r>
              <a:rPr lang="tr-TR" sz="4500" dirty="0"/>
              <a:t> </a:t>
            </a:r>
            <a:r>
              <a:rPr lang="tr-TR" sz="4500" dirty="0" err="1"/>
              <a:t>after</a:t>
            </a:r>
            <a:r>
              <a:rPr lang="tr-TR" sz="4500" dirty="0"/>
              <a:t> </a:t>
            </a:r>
            <a:r>
              <a:rPr lang="tr-TR" sz="4500" dirty="0" err="1"/>
              <a:t>Progress</a:t>
            </a:r>
            <a:r>
              <a:rPr lang="tr-TR" sz="4500" dirty="0"/>
              <a:t> </a:t>
            </a:r>
            <a:r>
              <a:rPr lang="tr-TR" sz="4500" dirty="0" err="1"/>
              <a:t>Presentations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 err="1"/>
              <a:t>Jacard</a:t>
            </a:r>
            <a:r>
              <a:rPr lang="tr-TR" sz="2000" dirty="0"/>
              <a:t> </a:t>
            </a:r>
            <a:r>
              <a:rPr lang="tr-TR" sz="2000" dirty="0" err="1"/>
              <a:t>Similarity</a:t>
            </a:r>
            <a:r>
              <a:rPr lang="tr-TR" sz="2000" dirty="0"/>
              <a:t> </a:t>
            </a:r>
            <a:r>
              <a:rPr lang="tr-TR" sz="2000" dirty="0" err="1"/>
              <a:t>Average</a:t>
            </a:r>
            <a:r>
              <a:rPr lang="tr-TR" sz="2000" dirty="0"/>
              <a:t> (n-</a:t>
            </a:r>
            <a:r>
              <a:rPr lang="tr-TR" sz="2000" dirty="0" err="1"/>
              <a:t>grams</a:t>
            </a:r>
            <a:r>
              <a:rPr lang="tr-TR" sz="2000" dirty="0"/>
              <a:t> + </a:t>
            </a:r>
            <a:r>
              <a:rPr lang="tr-TR" sz="2000" dirty="0" err="1"/>
              <a:t>tokens</a:t>
            </a:r>
            <a:r>
              <a:rPr lang="tr-TR" sz="2000" dirty="0"/>
              <a:t>)</a:t>
            </a:r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4% 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51% 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  <a:endParaRPr lang="tr-TR" sz="2000" dirty="0"/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/>
              <a:t>Pos-</a:t>
            </a:r>
            <a:r>
              <a:rPr lang="tr-TR" sz="2000" dirty="0" err="1"/>
              <a:t>tagging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using</a:t>
            </a:r>
            <a:r>
              <a:rPr lang="tr-TR" sz="2000" dirty="0"/>
              <a:t> </a:t>
            </a:r>
            <a:r>
              <a:rPr lang="tr-TR" sz="2000" dirty="0" err="1"/>
              <a:t>Headword</a:t>
            </a:r>
            <a:endParaRPr lang="tr-TR" sz="2000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Improvement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 4.4%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55.4%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 err="1"/>
              <a:t>Rule</a:t>
            </a:r>
            <a:r>
              <a:rPr lang="tr-TR" sz="2000" dirty="0"/>
              <a:t> </a:t>
            </a:r>
            <a:r>
              <a:rPr lang="tr-TR" sz="2000" dirty="0" err="1"/>
              <a:t>based</a:t>
            </a:r>
            <a:r>
              <a:rPr lang="tr-TR" sz="2000" dirty="0"/>
              <a:t> </a:t>
            </a:r>
            <a:r>
              <a:rPr lang="tr-TR" sz="2000" dirty="0" err="1"/>
              <a:t>Normalization</a:t>
            </a:r>
            <a:endParaRPr lang="tr-TR" sz="2000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Improvement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 4.3 %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59.7%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dirty="0" err="1"/>
              <a:t>e.g</a:t>
            </a:r>
            <a:r>
              <a:rPr lang="tr-TR" dirty="0"/>
              <a:t>. ‘</a:t>
            </a:r>
            <a:r>
              <a:rPr lang="tr-TR" dirty="0" err="1"/>
              <a:t>rind</a:t>
            </a:r>
            <a:r>
              <a:rPr lang="tr-TR" dirty="0"/>
              <a:t>’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dirty="0" err="1"/>
              <a:t>Cheese</a:t>
            </a:r>
            <a:r>
              <a:rPr lang="tr-TR" dirty="0"/>
              <a:t> </a:t>
            </a:r>
            <a:r>
              <a:rPr lang="tr-TR" dirty="0" err="1"/>
              <a:t>rind</a:t>
            </a:r>
            <a:r>
              <a:rPr lang="tr-TR" dirty="0"/>
              <a:t>, </a:t>
            </a:r>
            <a:r>
              <a:rPr lang="tr-TR" dirty="0" err="1"/>
              <a:t>mozarella</a:t>
            </a:r>
            <a:r>
              <a:rPr lang="tr-TR" dirty="0"/>
              <a:t> </a:t>
            </a:r>
            <a:r>
              <a:rPr lang="tr-TR" dirty="0" err="1"/>
              <a:t>rind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8467"/>
            <a:ext cx="10058400" cy="1450757"/>
          </a:xfrm>
        </p:spPr>
        <p:txBody>
          <a:bodyPr>
            <a:normAutofit/>
          </a:bodyPr>
          <a:lstStyle/>
          <a:p>
            <a:r>
              <a:rPr lang="tr-TR" sz="4500" dirty="0" err="1"/>
              <a:t>Improvements</a:t>
            </a:r>
            <a:r>
              <a:rPr lang="tr-TR" sz="4500" dirty="0"/>
              <a:t> </a:t>
            </a:r>
            <a:r>
              <a:rPr lang="tr-TR" sz="4500" dirty="0" err="1"/>
              <a:t>after</a:t>
            </a:r>
            <a:r>
              <a:rPr lang="tr-TR" sz="4500" dirty="0"/>
              <a:t> </a:t>
            </a:r>
            <a:r>
              <a:rPr lang="tr-TR" sz="4500" dirty="0" err="1"/>
              <a:t>Progress</a:t>
            </a:r>
            <a:r>
              <a:rPr lang="tr-TR" sz="4500" dirty="0"/>
              <a:t> </a:t>
            </a:r>
            <a:r>
              <a:rPr lang="tr-TR" sz="4500" dirty="0" err="1"/>
              <a:t>Presentations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/>
              <a:t>Word </a:t>
            </a:r>
            <a:r>
              <a:rPr lang="tr-TR" sz="2000" dirty="0" err="1"/>
              <a:t>Embeddings</a:t>
            </a:r>
            <a:endParaRPr lang="tr-TR" sz="2000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Improvement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 3.2%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62.9</a:t>
            </a:r>
            <a:r>
              <a:rPr lang="tr-TR" sz="1800" b="1" dirty="0"/>
              <a:t> </a:t>
            </a:r>
            <a:r>
              <a:rPr lang="tr-TR" sz="1800" dirty="0"/>
              <a:t>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3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500" dirty="0" err="1"/>
              <a:t>Improvements</a:t>
            </a:r>
            <a:r>
              <a:rPr lang="tr-TR" sz="4500" dirty="0"/>
              <a:t> </a:t>
            </a:r>
            <a:r>
              <a:rPr lang="tr-TR" sz="4500" dirty="0" err="1"/>
              <a:t>after</a:t>
            </a:r>
            <a:r>
              <a:rPr lang="tr-TR" sz="4500" dirty="0"/>
              <a:t> </a:t>
            </a:r>
            <a:r>
              <a:rPr lang="tr-TR" sz="4500" dirty="0" err="1"/>
              <a:t>Progress</a:t>
            </a:r>
            <a:r>
              <a:rPr lang="tr-TR" sz="4500" dirty="0"/>
              <a:t> </a:t>
            </a:r>
            <a:r>
              <a:rPr lang="tr-TR" sz="4500" dirty="0" err="1"/>
              <a:t>Presentations</a:t>
            </a:r>
            <a:endParaRPr lang="en-US" sz="4500" dirty="0"/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02EDC055-390D-489D-A8A7-E30B2277C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284775"/>
              </p:ext>
            </p:extLst>
          </p:nvPr>
        </p:nvGraphicFramePr>
        <p:xfrm>
          <a:off x="1096961" y="1846263"/>
          <a:ext cx="10058400" cy="4240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139">
                  <a:extLst>
                    <a:ext uri="{9D8B030D-6E8A-4147-A177-3AD203B41FA5}">
                      <a16:colId xmlns:a16="http://schemas.microsoft.com/office/drawing/2014/main" val="336233503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186596459"/>
                    </a:ext>
                  </a:extLst>
                </a:gridCol>
                <a:gridCol w="3497261">
                  <a:extLst>
                    <a:ext uri="{9D8B030D-6E8A-4147-A177-3AD203B41FA5}">
                      <a16:colId xmlns:a16="http://schemas.microsoft.com/office/drawing/2014/main" val="1244404572"/>
                    </a:ext>
                  </a:extLst>
                </a:gridCol>
              </a:tblGrid>
              <a:tr h="501904">
                <a:tc>
                  <a:txBody>
                    <a:bodyPr/>
                    <a:lstStyle/>
                    <a:p>
                      <a:r>
                        <a:rPr lang="tr-TR" dirty="0" err="1"/>
                        <a:t>Algorithms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Model </a:t>
                      </a:r>
                      <a:r>
                        <a:rPr lang="tr-TR" dirty="0" err="1"/>
                        <a:t>Improvement</a:t>
                      </a:r>
                      <a:r>
                        <a:rPr lang="tr-TR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Total </a:t>
                      </a:r>
                      <a:r>
                        <a:rPr lang="tr-TR" dirty="0" err="1"/>
                        <a:t>Performance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65600"/>
                  </a:ext>
                </a:extLst>
              </a:tr>
              <a:tr h="501904">
                <a:tc>
                  <a:txBody>
                    <a:bodyPr/>
                    <a:lstStyle/>
                    <a:p>
                      <a:r>
                        <a:rPr lang="tr-TR" dirty="0" err="1"/>
                        <a:t>Exact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Match</a:t>
                      </a:r>
                      <a:r>
                        <a:rPr lang="tr-TR" dirty="0"/>
                        <a:t> + </a:t>
                      </a:r>
                      <a:r>
                        <a:rPr lang="tr-TR" dirty="0" err="1"/>
                        <a:t>tf-idf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onto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Biotope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39%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468510"/>
                  </a:ext>
                </a:extLst>
              </a:tr>
              <a:tr h="588677">
                <a:tc>
                  <a:txBody>
                    <a:bodyPr/>
                    <a:lstStyle/>
                    <a:p>
                      <a:r>
                        <a:rPr lang="tr-TR" dirty="0" err="1"/>
                        <a:t>Jaccard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Similarity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Tokens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41%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387015"/>
                  </a:ext>
                </a:extLst>
              </a:tr>
              <a:tr h="501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Jaccard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Similarity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by</a:t>
                      </a:r>
                      <a:r>
                        <a:rPr lang="tr-TR" dirty="0"/>
                        <a:t> 2-grams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47%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349987"/>
                  </a:ext>
                </a:extLst>
              </a:tr>
              <a:tr h="501904">
                <a:tc>
                  <a:txBody>
                    <a:bodyPr/>
                    <a:lstStyle/>
                    <a:p>
                      <a:r>
                        <a:rPr lang="tr-TR" dirty="0" err="1"/>
                        <a:t>Jaccard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Similarity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Average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51%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764457"/>
                  </a:ext>
                </a:extLst>
              </a:tr>
              <a:tr h="501904">
                <a:tc>
                  <a:txBody>
                    <a:bodyPr/>
                    <a:lstStyle/>
                    <a:p>
                      <a:r>
                        <a:rPr lang="tr-TR" dirty="0"/>
                        <a:t>Pos-</a:t>
                      </a:r>
                      <a:r>
                        <a:rPr lang="tr-TR" dirty="0" err="1"/>
                        <a:t>tagger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Headword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4.4%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55.4%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1342019"/>
                  </a:ext>
                </a:extLst>
              </a:tr>
              <a:tr h="588677">
                <a:tc>
                  <a:txBody>
                    <a:bodyPr/>
                    <a:lstStyle/>
                    <a:p>
                      <a:r>
                        <a:rPr lang="tr-TR" dirty="0" err="1"/>
                        <a:t>Jaccard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Average</a:t>
                      </a:r>
                      <a:r>
                        <a:rPr lang="tr-TR" dirty="0"/>
                        <a:t> + Rules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4.3%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59.7%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0336"/>
                  </a:ext>
                </a:extLst>
              </a:tr>
              <a:tr h="501904">
                <a:tc>
                  <a:txBody>
                    <a:bodyPr/>
                    <a:lstStyle/>
                    <a:p>
                      <a:r>
                        <a:rPr lang="tr-TR" dirty="0"/>
                        <a:t>Word </a:t>
                      </a:r>
                      <a:r>
                        <a:rPr lang="tr-TR" dirty="0" err="1"/>
                        <a:t>Embedding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3.2%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62.9%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9150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</TotalTime>
  <Words>385</Words>
  <Application>Microsoft Office PowerPoint</Application>
  <PresentationFormat>Geniş ekran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  Cmpe 493 Information Retrieval Term Project Final Presentation </vt:lpstr>
      <vt:lpstr>Overview</vt:lpstr>
      <vt:lpstr>Baseline System</vt:lpstr>
      <vt:lpstr>Baseline System</vt:lpstr>
      <vt:lpstr>Evaluations</vt:lpstr>
      <vt:lpstr>Improvements after Progress Presentations</vt:lpstr>
      <vt:lpstr>Improvements after Progress Presentations</vt:lpstr>
      <vt:lpstr>Improvements after Progress Presentations</vt:lpstr>
      <vt:lpstr>Improvements after Progress Presentations</vt:lpstr>
      <vt:lpstr>Future Work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CMPE493: Introduction to Information Retrieval Term Project: Named Entity Normalization for the Bacteria Biotopes Domain</dc:title>
  <dc:creator>Can Deveci</dc:creator>
  <cp:lastModifiedBy>abdullah yıldız</cp:lastModifiedBy>
  <cp:revision>469</cp:revision>
  <dcterms:created xsi:type="dcterms:W3CDTF">2020-05-09T15:21:13Z</dcterms:created>
  <dcterms:modified xsi:type="dcterms:W3CDTF">2020-06-21T09:44:44Z</dcterms:modified>
</cp:coreProperties>
</file>