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5" r:id="rId5"/>
    <p:sldId id="267" r:id="rId6"/>
    <p:sldId id="268" r:id="rId7"/>
    <p:sldId id="264" r:id="rId8"/>
    <p:sldId id="266" r:id="rId9"/>
    <p:sldId id="257" r:id="rId10"/>
    <p:sldId id="258" r:id="rId11"/>
    <p:sldId id="259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4CE4-162E-44A5-9D31-73ADCA48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CMPE493: Introduction </a:t>
            </a:r>
            <a:r>
              <a:rPr lang="en-US" sz="4400"/>
              <a:t>to IR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Term Project: Named Entity Normalization for the Bacteria Biotopes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CAB8F-6D12-4FA3-A729-290F6B01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n-lt"/>
              </a:rPr>
              <a:t>Mansur </a:t>
            </a:r>
            <a:r>
              <a:rPr lang="en-US" dirty="0" err="1">
                <a:latin typeface="+mn-lt"/>
              </a:rPr>
              <a:t>YeşİLBursa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Abdullah Yıldız</a:t>
            </a:r>
          </a:p>
          <a:p>
            <a:r>
              <a:rPr lang="en-US" dirty="0">
                <a:latin typeface="+mn-lt"/>
              </a:rPr>
              <a:t>Can Devecİ</a:t>
            </a:r>
          </a:p>
        </p:txBody>
      </p:sp>
    </p:spTree>
    <p:extLst>
      <p:ext uri="{BB962C8B-B14F-4D97-AF65-F5344CB8AC3E}">
        <p14:creationId xmlns:p14="http://schemas.microsoft.com/office/powerpoint/2010/main" val="380256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4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36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[1] </a:t>
            </a:r>
            <a:r>
              <a:rPr lang="en-US" dirty="0"/>
              <a:t>"Abbreviations and acronyms in biomedical research and practice : K to Z", </a:t>
            </a:r>
            <a:r>
              <a:rPr lang="en-US" i="1" dirty="0"/>
              <a:t>Ufrgs.br</a:t>
            </a:r>
            <a:r>
              <a:rPr lang="en-US" dirty="0"/>
              <a:t>. [Online]. Available: http://www.ufrgs.br/imunovet/molecular_immunology/abbreviations2.html#k. [Accessed: 09- May- 2020].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8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</a:t>
            </a:r>
            <a:r>
              <a:rPr lang="tr-TR" dirty="0" err="1" smtClean="0"/>
              <a:t>Preprocessing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Baseline</a:t>
            </a:r>
            <a:r>
              <a:rPr lang="en-US" dirty="0" smtClean="0"/>
              <a:t>, </a:t>
            </a:r>
            <a:r>
              <a:rPr lang="en-US" dirty="0"/>
              <a:t>Mansur Yeşilbursa</a:t>
            </a:r>
          </a:p>
          <a:p>
            <a:r>
              <a:rPr lang="en-US" dirty="0"/>
              <a:t>Part 2: Abdullah_part_name, Abdullah Yıldız</a:t>
            </a:r>
          </a:p>
          <a:p>
            <a:r>
              <a:rPr lang="en-US" dirty="0"/>
              <a:t>Part 3: Future Work, Can Deveci</a:t>
            </a:r>
          </a:p>
        </p:txBody>
      </p:sp>
    </p:spTree>
    <p:extLst>
      <p:ext uri="{BB962C8B-B14F-4D97-AF65-F5344CB8AC3E}">
        <p14:creationId xmlns:p14="http://schemas.microsoft.com/office/powerpoint/2010/main" val="407478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7412"/>
          </a:xfrm>
        </p:spPr>
        <p:txBody>
          <a:bodyPr/>
          <a:lstStyle/>
          <a:p>
            <a:pPr algn="ctr"/>
            <a:r>
              <a:rPr lang="tr-TR" b="1" dirty="0" err="1" smtClean="0"/>
              <a:t>Preprocessing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  <a:p>
            <a:pPr lvl="1">
              <a:lnSpc>
                <a:spcPct val="150000"/>
              </a:lnSpc>
            </a:pPr>
            <a:r>
              <a:rPr lang="tr-TR" sz="2400" b="1" dirty="0" err="1" smtClean="0"/>
              <a:t>Dataset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class</a:t>
            </a:r>
            <a:endParaRPr lang="tr-TR" sz="2400" b="1" dirty="0" smtClean="0"/>
          </a:p>
          <a:p>
            <a:pPr lvl="2">
              <a:lnSpc>
                <a:spcPct val="150000"/>
              </a:lnSpc>
            </a:pPr>
            <a:r>
              <a:rPr lang="tr-TR" sz="1800" dirty="0" err="1" smtClean="0"/>
              <a:t>Processes</a:t>
            </a:r>
            <a:r>
              <a:rPr lang="tr-TR" sz="1800" dirty="0" smtClean="0"/>
              <a:t> .a1 </a:t>
            </a:r>
            <a:r>
              <a:rPr lang="tr-TR" sz="1800" dirty="0" err="1" smtClean="0"/>
              <a:t>and</a:t>
            </a:r>
            <a:r>
              <a:rPr lang="tr-TR" sz="1800" dirty="0" smtClean="0"/>
              <a:t> .a2 </a:t>
            </a:r>
            <a:r>
              <a:rPr lang="tr-TR" sz="1800" dirty="0" err="1" smtClean="0"/>
              <a:t>files</a:t>
            </a:r>
            <a:r>
              <a:rPr lang="tr-TR" sz="1800" dirty="0" smtClean="0"/>
              <a:t> in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given</a:t>
            </a:r>
            <a:r>
              <a:rPr lang="tr-TR" sz="1800" dirty="0" smtClean="0"/>
              <a:t> set (</a:t>
            </a:r>
            <a:r>
              <a:rPr lang="tr-TR" sz="1800" dirty="0" err="1" smtClean="0"/>
              <a:t>train</a:t>
            </a:r>
            <a:r>
              <a:rPr lang="tr-TR" sz="1800" dirty="0" smtClean="0"/>
              <a:t>, dev </a:t>
            </a:r>
            <a:r>
              <a:rPr lang="tr-TR" sz="1800" dirty="0" err="1" smtClean="0"/>
              <a:t>or</a:t>
            </a:r>
            <a:r>
              <a:rPr lang="tr-TR" sz="1800" dirty="0" smtClean="0"/>
              <a:t> test</a:t>
            </a:r>
            <a:r>
              <a:rPr lang="tr-TR" sz="1800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tr-TR" sz="1800" dirty="0" err="1" smtClean="0"/>
              <a:t>Stores</a:t>
            </a:r>
            <a:r>
              <a:rPr lang="tr-TR" sz="1800" dirty="0" smtClean="0"/>
              <a:t> </a:t>
            </a:r>
            <a:r>
              <a:rPr lang="tr-TR" sz="1800" dirty="0" err="1" smtClean="0"/>
              <a:t>Term</a:t>
            </a:r>
            <a:r>
              <a:rPr lang="tr-TR" sz="1800" dirty="0" smtClean="0"/>
              <a:t> </a:t>
            </a:r>
            <a:r>
              <a:rPr lang="tr-TR" sz="1800" dirty="0" err="1" smtClean="0"/>
              <a:t>number-Term</a:t>
            </a:r>
            <a:r>
              <a:rPr lang="tr-TR" sz="1800" dirty="0" smtClean="0"/>
              <a:t> name </a:t>
            </a:r>
            <a:r>
              <a:rPr lang="tr-TR" sz="1800" dirty="0" err="1" smtClean="0"/>
              <a:t>tuples</a:t>
            </a:r>
            <a:r>
              <a:rPr lang="tr-TR" sz="1800" dirty="0" smtClean="0"/>
              <a:t> </a:t>
            </a:r>
            <a:r>
              <a:rPr lang="tr-TR" sz="1800" dirty="0" err="1" smtClean="0"/>
              <a:t>and</a:t>
            </a:r>
            <a:r>
              <a:rPr lang="tr-TR" sz="1800" dirty="0" smtClean="0"/>
              <a:t> </a:t>
            </a:r>
            <a:r>
              <a:rPr lang="tr-TR" sz="1800" dirty="0" err="1" smtClean="0"/>
              <a:t>Term</a:t>
            </a:r>
            <a:r>
              <a:rPr lang="tr-TR" sz="1800" dirty="0" smtClean="0"/>
              <a:t> </a:t>
            </a:r>
            <a:r>
              <a:rPr lang="tr-TR" sz="1800" dirty="0" err="1" smtClean="0"/>
              <a:t>number</a:t>
            </a:r>
            <a:r>
              <a:rPr lang="tr-TR" sz="1800" dirty="0" smtClean="0"/>
              <a:t>-OBT </a:t>
            </a:r>
            <a:r>
              <a:rPr lang="tr-TR" sz="1800" dirty="0" err="1" smtClean="0"/>
              <a:t>tuples</a:t>
            </a:r>
            <a:endParaRPr lang="tr-TR" sz="1800" dirty="0" smtClean="0"/>
          </a:p>
          <a:p>
            <a:pPr lvl="2">
              <a:lnSpc>
                <a:spcPct val="150000"/>
              </a:lnSpc>
            </a:pPr>
            <a:r>
              <a:rPr lang="tr-TR" sz="1800" dirty="0" err="1" smtClean="0"/>
              <a:t>Stores</a:t>
            </a:r>
            <a:r>
              <a:rPr lang="tr-TR" sz="1800" dirty="0" smtClean="0"/>
              <a:t> </a:t>
            </a:r>
            <a:r>
              <a:rPr lang="tr-TR" sz="1800" dirty="0" err="1" smtClean="0"/>
              <a:t>position</a:t>
            </a:r>
            <a:r>
              <a:rPr lang="tr-TR" sz="1800" dirty="0" smtClean="0"/>
              <a:t> of </a:t>
            </a:r>
            <a:r>
              <a:rPr lang="tr-TR" sz="1800" dirty="0" err="1" smtClean="0"/>
              <a:t>terms</a:t>
            </a:r>
            <a:r>
              <a:rPr lang="tr-TR" sz="1800" dirty="0" smtClean="0"/>
              <a:t> in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txt</a:t>
            </a:r>
            <a:r>
              <a:rPr lang="tr-TR" sz="1800" dirty="0" smtClean="0"/>
              <a:t> </a:t>
            </a:r>
            <a:r>
              <a:rPr lang="tr-TR" sz="1800" dirty="0" err="1" smtClean="0"/>
              <a:t>files</a:t>
            </a:r>
            <a:endParaRPr lang="tr-TR" sz="1800" dirty="0" smtClean="0"/>
          </a:p>
          <a:p>
            <a:pPr lvl="2">
              <a:lnSpc>
                <a:spcPct val="150000"/>
              </a:lnSpc>
            </a:pPr>
            <a:r>
              <a:rPr lang="tr-TR" sz="1800" dirty="0" err="1" smtClean="0"/>
              <a:t>Creates</a:t>
            </a:r>
            <a:r>
              <a:rPr lang="tr-TR" sz="1800" dirty="0" smtClean="0"/>
              <a:t> a </a:t>
            </a:r>
            <a:r>
              <a:rPr lang="tr-TR" sz="1800" dirty="0" err="1" smtClean="0"/>
              <a:t>vocabulary</a:t>
            </a:r>
            <a:r>
              <a:rPr lang="tr-TR" sz="1800" dirty="0" smtClean="0"/>
              <a:t> </a:t>
            </a:r>
            <a:r>
              <a:rPr lang="tr-TR" sz="1800" dirty="0" err="1" smtClean="0"/>
              <a:t>if</a:t>
            </a:r>
            <a:r>
              <a:rPr lang="tr-TR" sz="1800" dirty="0" smtClean="0"/>
              <a:t> </a:t>
            </a:r>
            <a:r>
              <a:rPr lang="tr-TR" sz="1800" dirty="0" err="1" smtClean="0"/>
              <a:t>training</a:t>
            </a:r>
            <a:r>
              <a:rPr lang="tr-TR" sz="1800" dirty="0" smtClean="0"/>
              <a:t> set is </a:t>
            </a:r>
            <a:r>
              <a:rPr lang="tr-TR" sz="1800" dirty="0" err="1" smtClean="0"/>
              <a:t>given</a:t>
            </a:r>
            <a:endParaRPr lang="tr-TR" sz="1800" dirty="0"/>
          </a:p>
          <a:p>
            <a:pPr lvl="2">
              <a:lnSpc>
                <a:spcPct val="150000"/>
              </a:lnSpc>
            </a:pPr>
            <a:r>
              <a:rPr lang="tr-TR" sz="1800" dirty="0" smtClean="0"/>
              <a:t>Has </a:t>
            </a:r>
            <a:r>
              <a:rPr lang="tr-TR" sz="1800" dirty="0" err="1" smtClean="0"/>
              <a:t>access</a:t>
            </a:r>
            <a:r>
              <a:rPr lang="tr-TR" sz="1800" dirty="0" smtClean="0"/>
              <a:t> </a:t>
            </a:r>
            <a:r>
              <a:rPr lang="tr-TR" sz="1800" dirty="0" err="1" smtClean="0"/>
              <a:t>to</a:t>
            </a:r>
            <a:r>
              <a:rPr lang="tr-TR" sz="1800" dirty="0" smtClean="0"/>
              <a:t> </a:t>
            </a:r>
            <a:r>
              <a:rPr lang="tr-TR" sz="1800" dirty="0" err="1" smtClean="0"/>
              <a:t>Ontology</a:t>
            </a:r>
            <a:endParaRPr lang="tr-TR" sz="1800" dirty="0" smtClean="0"/>
          </a:p>
          <a:p>
            <a:pPr lvl="2">
              <a:lnSpc>
                <a:spcPct val="150000"/>
              </a:lnSpc>
            </a:pPr>
            <a:r>
              <a:rPr lang="tr-TR" sz="1800" dirty="0" smtClean="0"/>
              <a:t>No </a:t>
            </a:r>
            <a:r>
              <a:rPr lang="tr-TR" sz="1800" dirty="0" err="1" smtClean="0"/>
              <a:t>case-folding</a:t>
            </a:r>
            <a:endParaRPr lang="tr-TR" sz="1800" dirty="0" smtClean="0"/>
          </a:p>
          <a:p>
            <a:pPr lvl="2"/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055" y="3926863"/>
            <a:ext cx="4218492" cy="2582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166" y="4393587"/>
            <a:ext cx="1371839" cy="31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2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Baseline</a:t>
            </a:r>
            <a:r>
              <a:rPr lang="tr-TR" b="1" dirty="0" smtClean="0"/>
              <a:t> </a:t>
            </a:r>
            <a:r>
              <a:rPr lang="tr-TR" b="1" dirty="0" err="1" smtClean="0"/>
              <a:t>System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lvl="1"/>
            <a:r>
              <a:rPr lang="tr-TR" sz="2400" b="1" dirty="0" err="1" smtClean="0"/>
              <a:t>Exact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Match</a:t>
            </a:r>
            <a:endParaRPr lang="tr-TR" sz="2400" b="1" dirty="0" smtClean="0"/>
          </a:p>
          <a:p>
            <a:pPr lvl="2"/>
            <a:r>
              <a:rPr lang="tr-TR" sz="1800" b="1" dirty="0" smtClean="0"/>
              <a:t>On Training Set</a:t>
            </a:r>
          </a:p>
          <a:p>
            <a:pPr lvl="3"/>
            <a:r>
              <a:rPr lang="tr-TR" sz="1800" dirty="0" err="1" smtClean="0"/>
              <a:t>Searches</a:t>
            </a:r>
            <a:r>
              <a:rPr lang="tr-TR" sz="1800" dirty="0" smtClean="0"/>
              <a:t> </a:t>
            </a:r>
            <a:r>
              <a:rPr lang="tr-TR" sz="1800" dirty="0" err="1" smtClean="0"/>
              <a:t>training</a:t>
            </a:r>
            <a:r>
              <a:rPr lang="tr-TR" sz="1800" dirty="0" smtClean="0"/>
              <a:t> set </a:t>
            </a:r>
            <a:r>
              <a:rPr lang="tr-TR" sz="1800" dirty="0" err="1" smtClean="0"/>
              <a:t>to</a:t>
            </a:r>
            <a:r>
              <a:rPr lang="tr-TR" sz="1800" dirty="0" smtClean="0"/>
              <a:t> </a:t>
            </a:r>
            <a:r>
              <a:rPr lang="tr-TR" sz="1800" dirty="0" err="1" smtClean="0"/>
              <a:t>find</a:t>
            </a:r>
            <a:r>
              <a:rPr lang="tr-TR" sz="1800" dirty="0" smtClean="0"/>
              <a:t> </a:t>
            </a:r>
            <a:r>
              <a:rPr lang="tr-TR" sz="1800" dirty="0" err="1" smtClean="0"/>
              <a:t>exact</a:t>
            </a:r>
            <a:r>
              <a:rPr lang="tr-TR" sz="1800" dirty="0"/>
              <a:t> </a:t>
            </a:r>
            <a:r>
              <a:rPr lang="tr-TR" sz="1800" dirty="0" err="1" smtClean="0"/>
              <a:t>entity</a:t>
            </a:r>
            <a:r>
              <a:rPr lang="tr-TR" sz="1800" dirty="0" smtClean="0"/>
              <a:t> </a:t>
            </a:r>
            <a:r>
              <a:rPr lang="tr-TR" sz="1800" dirty="0" err="1" smtClean="0"/>
              <a:t>match</a:t>
            </a:r>
            <a:endParaRPr lang="tr-TR" sz="1800" dirty="0" smtClean="0"/>
          </a:p>
          <a:p>
            <a:pPr lvl="3"/>
            <a:r>
              <a:rPr lang="tr-TR" sz="1800" dirty="0" err="1" smtClean="0"/>
              <a:t>If</a:t>
            </a:r>
            <a:r>
              <a:rPr lang="tr-TR" sz="1800" dirty="0" smtClean="0"/>
              <a:t> </a:t>
            </a:r>
            <a:r>
              <a:rPr lang="tr-TR" sz="1800" dirty="0" err="1" smtClean="0"/>
              <a:t>finds</a:t>
            </a:r>
            <a:r>
              <a:rPr lang="tr-TR" sz="1800" dirty="0" smtClean="0"/>
              <a:t>, </a:t>
            </a:r>
            <a:r>
              <a:rPr lang="tr-TR" sz="1800" dirty="0" err="1" smtClean="0"/>
              <a:t>retrieves</a:t>
            </a:r>
            <a:r>
              <a:rPr lang="tr-TR" sz="1800" dirty="0" smtClean="0"/>
              <a:t> OBT of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matched</a:t>
            </a:r>
            <a:r>
              <a:rPr lang="tr-TR" sz="1800" dirty="0" smtClean="0"/>
              <a:t> </a:t>
            </a:r>
            <a:r>
              <a:rPr lang="tr-TR" sz="1800" dirty="0" err="1" smtClean="0"/>
              <a:t>entity</a:t>
            </a:r>
            <a:endParaRPr lang="tr-TR" sz="1800" dirty="0" smtClean="0"/>
          </a:p>
          <a:p>
            <a:pPr lvl="3"/>
            <a:r>
              <a:rPr lang="tr-TR" sz="1800" b="1" dirty="0" err="1" smtClean="0"/>
              <a:t>Performance</a:t>
            </a:r>
            <a:r>
              <a:rPr lang="tr-TR" sz="1800" dirty="0" smtClean="0"/>
              <a:t>: 22% </a:t>
            </a:r>
            <a:r>
              <a:rPr lang="tr-TR" sz="1800" dirty="0" err="1" smtClean="0"/>
              <a:t>correct</a:t>
            </a:r>
            <a:r>
              <a:rPr lang="tr-TR" sz="1800" dirty="0" smtClean="0"/>
              <a:t> </a:t>
            </a:r>
            <a:r>
              <a:rPr lang="tr-TR" sz="1800" dirty="0" err="1" smtClean="0"/>
              <a:t>normalization</a:t>
            </a:r>
            <a:r>
              <a:rPr lang="tr-TR" sz="1800" dirty="0" smtClean="0"/>
              <a:t> on dev set</a:t>
            </a:r>
            <a:endParaRPr lang="tr-TR" sz="1800" dirty="0"/>
          </a:p>
          <a:p>
            <a:pPr lvl="2"/>
            <a:r>
              <a:rPr lang="tr-TR" sz="1800" b="1" dirty="0" smtClean="0"/>
              <a:t>On </a:t>
            </a:r>
            <a:r>
              <a:rPr lang="tr-TR" sz="1800" b="1" dirty="0" err="1" smtClean="0"/>
              <a:t>Ontology</a:t>
            </a:r>
            <a:endParaRPr lang="tr-TR" sz="1800" b="1" dirty="0" smtClean="0"/>
          </a:p>
          <a:p>
            <a:pPr lvl="3"/>
            <a:r>
              <a:rPr lang="tr-TR" sz="1800" dirty="0" err="1" smtClean="0"/>
              <a:t>Searches</a:t>
            </a:r>
            <a:r>
              <a:rPr lang="tr-TR" sz="1800" dirty="0" smtClean="0"/>
              <a:t> </a:t>
            </a:r>
            <a:r>
              <a:rPr lang="tr-TR" sz="1800" dirty="0" err="1" smtClean="0"/>
              <a:t>Ontology</a:t>
            </a:r>
            <a:r>
              <a:rPr lang="tr-TR" sz="1800" dirty="0" smtClean="0"/>
              <a:t> file </a:t>
            </a:r>
            <a:r>
              <a:rPr lang="tr-TR" sz="1800" dirty="0" err="1" smtClean="0"/>
              <a:t>to</a:t>
            </a:r>
            <a:r>
              <a:rPr lang="tr-TR" sz="1800" dirty="0" smtClean="0"/>
              <a:t> </a:t>
            </a:r>
            <a:r>
              <a:rPr lang="tr-TR" sz="1800" dirty="0" err="1" smtClean="0"/>
              <a:t>find</a:t>
            </a:r>
            <a:r>
              <a:rPr lang="tr-TR" sz="1800" dirty="0" smtClean="0"/>
              <a:t> </a:t>
            </a:r>
            <a:r>
              <a:rPr lang="tr-TR" sz="1800" dirty="0" err="1" smtClean="0"/>
              <a:t>exact</a:t>
            </a:r>
            <a:r>
              <a:rPr lang="tr-TR" sz="1800" dirty="0" smtClean="0"/>
              <a:t> </a:t>
            </a:r>
            <a:r>
              <a:rPr lang="tr-TR" sz="1800" dirty="0" err="1" smtClean="0"/>
              <a:t>entity</a:t>
            </a:r>
            <a:r>
              <a:rPr lang="tr-TR" sz="1800" dirty="0" smtClean="0"/>
              <a:t> </a:t>
            </a:r>
            <a:r>
              <a:rPr lang="tr-TR" sz="1800" dirty="0" err="1" smtClean="0"/>
              <a:t>match</a:t>
            </a:r>
            <a:endParaRPr lang="tr-TR" sz="1800" dirty="0" smtClean="0"/>
          </a:p>
          <a:p>
            <a:pPr lvl="3"/>
            <a:r>
              <a:rPr lang="tr-TR" sz="1800" dirty="0" err="1"/>
              <a:t>If</a:t>
            </a:r>
            <a:r>
              <a:rPr lang="tr-TR" sz="1800" dirty="0"/>
              <a:t> </a:t>
            </a:r>
            <a:r>
              <a:rPr lang="tr-TR" sz="1800" dirty="0" err="1"/>
              <a:t>finds</a:t>
            </a:r>
            <a:r>
              <a:rPr lang="tr-TR" sz="1800" dirty="0"/>
              <a:t>, </a:t>
            </a:r>
            <a:r>
              <a:rPr lang="tr-TR" sz="1800" dirty="0" err="1"/>
              <a:t>retrieves</a:t>
            </a:r>
            <a:r>
              <a:rPr lang="tr-TR" sz="1800" dirty="0"/>
              <a:t> OBT of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matched</a:t>
            </a:r>
            <a:r>
              <a:rPr lang="tr-TR" sz="1800" dirty="0"/>
              <a:t> </a:t>
            </a:r>
            <a:r>
              <a:rPr lang="tr-TR" sz="1800" dirty="0" err="1"/>
              <a:t>entity</a:t>
            </a:r>
            <a:endParaRPr lang="tr-TR" sz="1800" dirty="0"/>
          </a:p>
          <a:p>
            <a:pPr lvl="3"/>
            <a:r>
              <a:rPr lang="tr-TR" sz="1800" dirty="0" err="1" smtClean="0"/>
              <a:t>Improved</a:t>
            </a:r>
            <a:r>
              <a:rPr lang="tr-TR" sz="1800" dirty="0" smtClean="0"/>
              <a:t> </a:t>
            </a:r>
            <a:r>
              <a:rPr lang="tr-TR" sz="1800" dirty="0" err="1" smtClean="0"/>
              <a:t>performance</a:t>
            </a:r>
            <a:r>
              <a:rPr lang="tr-TR" sz="1800" dirty="0" smtClean="0"/>
              <a:t> </a:t>
            </a:r>
            <a:r>
              <a:rPr lang="tr-TR" sz="1800" dirty="0" err="1" smtClean="0"/>
              <a:t>by</a:t>
            </a:r>
            <a:r>
              <a:rPr lang="tr-TR" sz="1800" dirty="0" smtClean="0"/>
              <a:t> 11%</a:t>
            </a:r>
          </a:p>
          <a:p>
            <a:pPr lvl="3"/>
            <a:r>
              <a:rPr lang="tr-TR" sz="1800" b="1" dirty="0" err="1" smtClean="0"/>
              <a:t>Performance</a:t>
            </a:r>
            <a:r>
              <a:rPr lang="tr-TR" sz="1800" dirty="0" smtClean="0"/>
              <a:t>: </a:t>
            </a:r>
            <a:r>
              <a:rPr lang="tr-TR" sz="1800" dirty="0" smtClean="0"/>
              <a:t>33% </a:t>
            </a:r>
            <a:r>
              <a:rPr lang="tr-TR" sz="1800" dirty="0" err="1" smtClean="0"/>
              <a:t>correct</a:t>
            </a:r>
            <a:r>
              <a:rPr lang="tr-TR" sz="1800" dirty="0" smtClean="0"/>
              <a:t> </a:t>
            </a:r>
            <a:r>
              <a:rPr lang="tr-TR" sz="1800" dirty="0" err="1" smtClean="0"/>
              <a:t>normalization</a:t>
            </a:r>
            <a:r>
              <a:rPr lang="tr-TR" sz="1800" dirty="0" smtClean="0"/>
              <a:t> on dev set</a:t>
            </a:r>
          </a:p>
          <a:p>
            <a:pPr lvl="3"/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28257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Baseline</a:t>
            </a:r>
            <a:r>
              <a:rPr lang="tr-TR" b="1" dirty="0" smtClean="0"/>
              <a:t> </a:t>
            </a:r>
            <a:r>
              <a:rPr lang="tr-TR" b="1" dirty="0" err="1" smtClean="0"/>
              <a:t>System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197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tr-TR" sz="2400" b="1" dirty="0" err="1" smtClean="0"/>
              <a:t>Exact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Match</a:t>
            </a:r>
            <a:endParaRPr lang="tr-TR" sz="2400" b="1" dirty="0" smtClean="0"/>
          </a:p>
          <a:p>
            <a:pPr lvl="2">
              <a:lnSpc>
                <a:spcPct val="100000"/>
              </a:lnSpc>
            </a:pPr>
            <a:r>
              <a:rPr lang="tr-TR" sz="1800" b="1" dirty="0" err="1" smtClean="0"/>
              <a:t>Lemmazation</a:t>
            </a:r>
            <a:endParaRPr lang="tr-TR" sz="1800" b="1" dirty="0" smtClean="0"/>
          </a:p>
          <a:p>
            <a:pPr lvl="3">
              <a:lnSpc>
                <a:spcPct val="100000"/>
              </a:lnSpc>
            </a:pPr>
            <a:r>
              <a:rPr lang="tr-TR" sz="1800" dirty="0" err="1" smtClean="0"/>
              <a:t>For</a:t>
            </a:r>
            <a:r>
              <a:rPr lang="tr-TR" sz="1800" dirty="0" smtClean="0"/>
              <a:t> </a:t>
            </a:r>
            <a:r>
              <a:rPr lang="tr-TR" sz="1800" dirty="0" err="1" smtClean="0"/>
              <a:t>given</a:t>
            </a:r>
            <a:r>
              <a:rPr lang="tr-TR" sz="1800" dirty="0" smtClean="0"/>
              <a:t> test </a:t>
            </a:r>
            <a:r>
              <a:rPr lang="tr-TR" sz="1800" dirty="0" err="1" smtClean="0"/>
              <a:t>entities</a:t>
            </a:r>
            <a:r>
              <a:rPr lang="tr-TR" sz="1800" dirty="0" smtClean="0"/>
              <a:t>, </a:t>
            </a:r>
            <a:r>
              <a:rPr lang="tr-TR" sz="1800" dirty="0" err="1" smtClean="0"/>
              <a:t>lemmazation</a:t>
            </a:r>
            <a:r>
              <a:rPr lang="tr-TR" sz="1800" dirty="0" smtClean="0"/>
              <a:t> is </a:t>
            </a:r>
            <a:r>
              <a:rPr lang="tr-TR" sz="1800" dirty="0" err="1" smtClean="0"/>
              <a:t>applied</a:t>
            </a:r>
            <a:endParaRPr lang="tr-TR" sz="1800" dirty="0" smtClean="0"/>
          </a:p>
          <a:p>
            <a:pPr lvl="3">
              <a:lnSpc>
                <a:spcPct val="100000"/>
              </a:lnSpc>
            </a:pPr>
            <a:r>
              <a:rPr lang="tr-TR" sz="1800" dirty="0" err="1" smtClean="0"/>
              <a:t>If</a:t>
            </a:r>
            <a:r>
              <a:rPr lang="tr-TR" sz="1800" dirty="0" smtClean="0"/>
              <a:t> </a:t>
            </a:r>
            <a:r>
              <a:rPr lang="tr-TR" sz="1800" dirty="0" err="1" smtClean="0"/>
              <a:t>lemmatized</a:t>
            </a:r>
            <a:r>
              <a:rPr lang="tr-TR" sz="1800" dirty="0" smtClean="0"/>
              <a:t> </a:t>
            </a:r>
            <a:r>
              <a:rPr lang="tr-TR" sz="1800" dirty="0" err="1" smtClean="0"/>
              <a:t>entity</a:t>
            </a:r>
            <a:r>
              <a:rPr lang="tr-TR" sz="1800" dirty="0" smtClean="0"/>
              <a:t> is </a:t>
            </a:r>
            <a:r>
              <a:rPr lang="tr-TR" sz="1800" dirty="0" err="1" smtClean="0"/>
              <a:t>different</a:t>
            </a:r>
            <a:r>
              <a:rPr lang="tr-TR" sz="1800" dirty="0" smtClean="0"/>
              <a:t> </a:t>
            </a:r>
            <a:r>
              <a:rPr lang="tr-TR" sz="1800" dirty="0" err="1" smtClean="0"/>
              <a:t>than</a:t>
            </a:r>
            <a:r>
              <a:rPr lang="tr-TR" sz="1800" dirty="0" smtClean="0"/>
              <a:t> </a:t>
            </a:r>
            <a:r>
              <a:rPr lang="tr-TR" sz="1800" dirty="0" err="1" smtClean="0"/>
              <a:t>original</a:t>
            </a:r>
            <a:r>
              <a:rPr lang="tr-TR" sz="1800" dirty="0" smtClean="0"/>
              <a:t> </a:t>
            </a:r>
            <a:r>
              <a:rPr lang="tr-TR" sz="1800" dirty="0" err="1" smtClean="0"/>
              <a:t>entity</a:t>
            </a:r>
            <a:endParaRPr lang="tr-TR" sz="1800" dirty="0"/>
          </a:p>
          <a:p>
            <a:pPr lvl="4">
              <a:lnSpc>
                <a:spcPct val="100000"/>
              </a:lnSpc>
            </a:pPr>
            <a:r>
              <a:rPr lang="tr-TR" sz="1800" dirty="0" err="1" smtClean="0"/>
              <a:t>Searches</a:t>
            </a:r>
            <a:r>
              <a:rPr lang="tr-TR" sz="1800" dirty="0" smtClean="0"/>
              <a:t> </a:t>
            </a:r>
            <a:r>
              <a:rPr lang="tr-TR" sz="1800" dirty="0" err="1" smtClean="0"/>
              <a:t>for</a:t>
            </a:r>
            <a:r>
              <a:rPr lang="tr-TR" sz="1800" dirty="0" smtClean="0"/>
              <a:t> </a:t>
            </a:r>
            <a:r>
              <a:rPr lang="tr-TR" sz="1800" dirty="0" err="1" smtClean="0"/>
              <a:t>both</a:t>
            </a:r>
            <a:r>
              <a:rPr lang="tr-TR" sz="1800" dirty="0" smtClean="0"/>
              <a:t> </a:t>
            </a:r>
            <a:r>
              <a:rPr lang="tr-TR" sz="1800" dirty="0" err="1" smtClean="0"/>
              <a:t>terms</a:t>
            </a:r>
            <a:r>
              <a:rPr lang="tr-TR" sz="1800" dirty="0" smtClean="0"/>
              <a:t> in Training set </a:t>
            </a:r>
            <a:r>
              <a:rPr lang="tr-TR" sz="1800" dirty="0" err="1" smtClean="0"/>
              <a:t>and</a:t>
            </a:r>
            <a:r>
              <a:rPr lang="tr-TR" sz="1800" dirty="0" smtClean="0"/>
              <a:t> </a:t>
            </a:r>
            <a:r>
              <a:rPr lang="tr-TR" sz="1800" dirty="0" err="1" smtClean="0"/>
              <a:t>Ontology</a:t>
            </a:r>
            <a:endParaRPr lang="tr-TR" sz="1800" dirty="0" smtClean="0"/>
          </a:p>
          <a:p>
            <a:pPr lvl="3">
              <a:lnSpc>
                <a:spcPct val="100000"/>
              </a:lnSpc>
            </a:pPr>
            <a:r>
              <a:rPr lang="tr-TR" sz="1800" dirty="0" err="1" smtClean="0"/>
              <a:t>Improved</a:t>
            </a:r>
            <a:r>
              <a:rPr lang="tr-TR" sz="1800" dirty="0" smtClean="0"/>
              <a:t> </a:t>
            </a:r>
            <a:r>
              <a:rPr lang="tr-TR" sz="1800" dirty="0" err="1" smtClean="0"/>
              <a:t>performance</a:t>
            </a:r>
            <a:r>
              <a:rPr lang="tr-TR" sz="1800" dirty="0" smtClean="0"/>
              <a:t> </a:t>
            </a:r>
            <a:r>
              <a:rPr lang="tr-TR" sz="1800" dirty="0" err="1" smtClean="0"/>
              <a:t>by</a:t>
            </a:r>
            <a:r>
              <a:rPr lang="tr-TR" sz="1800" dirty="0" smtClean="0"/>
              <a:t> 4% 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 smtClean="0"/>
              <a:t>Performance</a:t>
            </a:r>
            <a:r>
              <a:rPr lang="tr-TR" sz="1800" b="1" dirty="0" smtClean="0"/>
              <a:t>: </a:t>
            </a:r>
            <a:r>
              <a:rPr lang="tr-TR" sz="1800" dirty="0" smtClean="0"/>
              <a:t>37%  </a:t>
            </a:r>
            <a:r>
              <a:rPr lang="tr-TR" sz="1800" dirty="0" err="1" smtClean="0"/>
              <a:t>correct</a:t>
            </a:r>
            <a:r>
              <a:rPr lang="tr-TR" sz="1800" dirty="0" smtClean="0"/>
              <a:t> </a:t>
            </a:r>
            <a:r>
              <a:rPr lang="tr-TR" sz="1800" dirty="0" err="1" smtClean="0"/>
              <a:t>normalization</a:t>
            </a:r>
            <a:r>
              <a:rPr lang="tr-TR" sz="1800" dirty="0" smtClean="0"/>
              <a:t> in dev set</a:t>
            </a:r>
          </a:p>
          <a:p>
            <a:pPr lvl="2">
              <a:lnSpc>
                <a:spcPct val="100000"/>
              </a:lnSpc>
            </a:pPr>
            <a:r>
              <a:rPr lang="tr-TR" sz="1800" b="1" dirty="0" err="1" smtClean="0"/>
              <a:t>Abbreviation</a:t>
            </a:r>
            <a:r>
              <a:rPr lang="tr-TR" sz="1800" b="1" dirty="0" smtClean="0"/>
              <a:t> </a:t>
            </a:r>
            <a:r>
              <a:rPr lang="tr-TR" sz="1800" b="1" dirty="0" err="1" smtClean="0"/>
              <a:t>Resolution</a:t>
            </a:r>
            <a:endParaRPr lang="tr-TR" sz="1800" b="1" dirty="0" smtClean="0"/>
          </a:p>
          <a:p>
            <a:pPr lvl="3">
              <a:lnSpc>
                <a:spcPct val="100000"/>
              </a:lnSpc>
            </a:pPr>
            <a:r>
              <a:rPr lang="tr-TR" sz="1800" dirty="0" err="1" smtClean="0"/>
              <a:t>Requires</a:t>
            </a:r>
            <a:r>
              <a:rPr lang="tr-TR" sz="1800" dirty="0" smtClean="0"/>
              <a:t> a </a:t>
            </a:r>
            <a:r>
              <a:rPr lang="tr-TR" sz="1800" dirty="0" err="1" smtClean="0"/>
              <a:t>comprehensive</a:t>
            </a:r>
            <a:r>
              <a:rPr lang="tr-TR" sz="1800" dirty="0" smtClean="0"/>
              <a:t> </a:t>
            </a:r>
            <a:r>
              <a:rPr lang="tr-TR" sz="1800" dirty="0" err="1" smtClean="0"/>
              <a:t>Biomedical</a:t>
            </a:r>
            <a:r>
              <a:rPr lang="tr-TR" sz="1800" dirty="0" smtClean="0"/>
              <a:t> </a:t>
            </a:r>
            <a:r>
              <a:rPr lang="tr-TR" sz="1800" dirty="0" err="1" smtClean="0"/>
              <a:t>Abbreviation</a:t>
            </a:r>
            <a:r>
              <a:rPr lang="tr-TR" sz="1800" dirty="0" smtClean="0"/>
              <a:t> Database</a:t>
            </a:r>
          </a:p>
          <a:p>
            <a:pPr lvl="3">
              <a:lnSpc>
                <a:spcPct val="100000"/>
              </a:lnSpc>
            </a:pPr>
            <a:r>
              <a:rPr lang="tr-TR" sz="1800" dirty="0" err="1" smtClean="0"/>
              <a:t>One</a:t>
            </a:r>
            <a:r>
              <a:rPr lang="tr-TR" sz="1800" dirty="0" smtClean="0"/>
              <a:t> </a:t>
            </a:r>
            <a:r>
              <a:rPr lang="tr-TR" sz="1800" dirty="0" err="1" smtClean="0"/>
              <a:t>that</a:t>
            </a:r>
            <a:r>
              <a:rPr lang="tr-TR" sz="1800" dirty="0" smtClean="0"/>
              <a:t> is </a:t>
            </a:r>
            <a:r>
              <a:rPr lang="tr-TR" sz="1800" dirty="0" err="1" smtClean="0"/>
              <a:t>used</a:t>
            </a:r>
            <a:r>
              <a:rPr lang="tr-TR" sz="1800" dirty="0" smtClean="0"/>
              <a:t> </a:t>
            </a:r>
            <a:r>
              <a:rPr lang="tr-TR" sz="1800" dirty="0" err="1" smtClean="0"/>
              <a:t>was</a:t>
            </a:r>
            <a:r>
              <a:rPr lang="tr-TR" sz="1800" dirty="0" smtClean="0"/>
              <a:t> </a:t>
            </a:r>
            <a:r>
              <a:rPr lang="tr-TR" sz="1800" dirty="0" err="1" smtClean="0"/>
              <a:t>messy</a:t>
            </a:r>
            <a:r>
              <a:rPr lang="tr-TR" sz="1800" dirty="0" smtClean="0"/>
              <a:t> </a:t>
            </a:r>
            <a:r>
              <a:rPr lang="tr-TR" sz="1800" dirty="0" err="1" smtClean="0"/>
              <a:t>and</a:t>
            </a:r>
            <a:r>
              <a:rPr lang="tr-TR" sz="1800" dirty="0" smtClean="0"/>
              <a:t> not </a:t>
            </a:r>
            <a:r>
              <a:rPr lang="tr-TR" sz="1800" dirty="0" err="1" smtClean="0"/>
              <a:t>comprehensive</a:t>
            </a:r>
            <a:r>
              <a:rPr lang="tr-TR" sz="1800" dirty="0" smtClean="0"/>
              <a:t> </a:t>
            </a:r>
            <a:r>
              <a:rPr lang="tr-TR" sz="1800" dirty="0" err="1" smtClean="0"/>
              <a:t>enough</a:t>
            </a:r>
            <a:r>
              <a:rPr lang="tr-TR" sz="1800" dirty="0"/>
              <a:t> </a:t>
            </a:r>
            <a:r>
              <a:rPr lang="tr-TR" sz="1800" dirty="0" smtClean="0"/>
              <a:t>[1]</a:t>
            </a:r>
          </a:p>
          <a:p>
            <a:pPr lvl="3">
              <a:lnSpc>
                <a:spcPct val="100000"/>
              </a:lnSpc>
            </a:pPr>
            <a:r>
              <a:rPr lang="tr-TR" sz="1800" dirty="0" err="1" smtClean="0"/>
              <a:t>Didn’t</a:t>
            </a:r>
            <a:r>
              <a:rPr lang="tr-TR" sz="1800" dirty="0" smtClean="0"/>
              <a:t> </a:t>
            </a:r>
            <a:r>
              <a:rPr lang="tr-TR" sz="1800" dirty="0" err="1" smtClean="0"/>
              <a:t>improved</a:t>
            </a:r>
            <a:r>
              <a:rPr lang="tr-TR" sz="1800" dirty="0" smtClean="0"/>
              <a:t> </a:t>
            </a:r>
            <a:r>
              <a:rPr lang="tr-TR" sz="1800" dirty="0" err="1" smtClean="0"/>
              <a:t>performance</a:t>
            </a:r>
            <a:r>
              <a:rPr lang="tr-TR" sz="1800" dirty="0" smtClean="0"/>
              <a:t> </a:t>
            </a:r>
            <a:r>
              <a:rPr lang="tr-TR" sz="1800" dirty="0" err="1" smtClean="0"/>
              <a:t>for</a:t>
            </a:r>
            <a:r>
              <a:rPr lang="tr-TR" sz="1800" dirty="0" smtClean="0"/>
              <a:t> </a:t>
            </a:r>
            <a:r>
              <a:rPr lang="tr-TR" sz="1800" dirty="0" err="1" smtClean="0"/>
              <a:t>now</a:t>
            </a: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12778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Baseline</a:t>
            </a:r>
            <a:r>
              <a:rPr lang="tr-TR" b="1" dirty="0" smtClean="0"/>
              <a:t> </a:t>
            </a:r>
            <a:r>
              <a:rPr lang="tr-TR" b="1" dirty="0" err="1" smtClean="0"/>
              <a:t>System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ts val="2880"/>
              </a:lnSpc>
            </a:pPr>
            <a:r>
              <a:rPr lang="tr-TR" sz="2400" b="1" dirty="0" err="1" smtClean="0"/>
              <a:t>Cosine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Similarity</a:t>
            </a:r>
            <a:endParaRPr lang="tr-TR" sz="2400" b="1" dirty="0" smtClean="0"/>
          </a:p>
          <a:p>
            <a:pPr lvl="2">
              <a:lnSpc>
                <a:spcPts val="2880"/>
              </a:lnSpc>
            </a:pPr>
            <a:r>
              <a:rPr lang="tr-TR" sz="1800" dirty="0" err="1" smtClean="0"/>
              <a:t>Used</a:t>
            </a:r>
            <a:r>
              <a:rPr lang="tr-TR" sz="1800" dirty="0" smtClean="0"/>
              <a:t> </a:t>
            </a:r>
            <a:r>
              <a:rPr lang="tr-TR" sz="1800" dirty="0" err="1" smtClean="0"/>
              <a:t>if</a:t>
            </a:r>
            <a:r>
              <a:rPr lang="tr-TR" sz="1800" dirty="0" smtClean="0"/>
              <a:t> </a:t>
            </a:r>
            <a:r>
              <a:rPr lang="tr-TR" sz="1800" dirty="0" err="1" smtClean="0"/>
              <a:t>exact</a:t>
            </a:r>
            <a:r>
              <a:rPr lang="tr-TR" sz="1800" dirty="0" smtClean="0"/>
              <a:t> </a:t>
            </a:r>
            <a:r>
              <a:rPr lang="tr-TR" sz="1800" dirty="0" err="1" smtClean="0"/>
              <a:t>match</a:t>
            </a:r>
            <a:r>
              <a:rPr lang="tr-TR" sz="1800" dirty="0" smtClean="0"/>
              <a:t> </a:t>
            </a:r>
            <a:r>
              <a:rPr lang="tr-TR" sz="1800" dirty="0" err="1" smtClean="0"/>
              <a:t>fails</a:t>
            </a:r>
            <a:endParaRPr lang="tr-TR" sz="1800" dirty="0" smtClean="0"/>
          </a:p>
          <a:p>
            <a:pPr lvl="2">
              <a:lnSpc>
                <a:spcPts val="2880"/>
              </a:lnSpc>
            </a:pPr>
            <a:r>
              <a:rPr lang="tr-TR" sz="1800" dirty="0" err="1" smtClean="0"/>
              <a:t>Measures</a:t>
            </a:r>
            <a:r>
              <a:rPr lang="tr-TR" sz="1800" dirty="0" smtClean="0"/>
              <a:t> </a:t>
            </a:r>
            <a:r>
              <a:rPr lang="tr-TR" sz="1800" dirty="0" err="1" smtClean="0"/>
              <a:t>cosine</a:t>
            </a:r>
            <a:r>
              <a:rPr lang="tr-TR" sz="1800" dirty="0" smtClean="0"/>
              <a:t> </a:t>
            </a:r>
            <a:r>
              <a:rPr lang="tr-TR" sz="1800" dirty="0" err="1" smtClean="0"/>
              <a:t>similarity</a:t>
            </a:r>
            <a:r>
              <a:rPr lang="tr-TR" sz="1800" dirty="0" smtClean="0"/>
              <a:t> of </a:t>
            </a:r>
            <a:r>
              <a:rPr lang="tr-TR" sz="1800" dirty="0" err="1" smtClean="0"/>
              <a:t>given</a:t>
            </a:r>
            <a:r>
              <a:rPr lang="tr-TR" sz="1800" dirty="0" smtClean="0"/>
              <a:t> </a:t>
            </a:r>
            <a:r>
              <a:rPr lang="tr-TR" sz="1800" dirty="0" err="1" smtClean="0"/>
              <a:t>entity</a:t>
            </a:r>
            <a:r>
              <a:rPr lang="tr-TR" sz="1800" dirty="0" smtClean="0"/>
              <a:t> </a:t>
            </a:r>
            <a:r>
              <a:rPr lang="tr-TR" sz="1800" dirty="0" err="1" smtClean="0"/>
              <a:t>with</a:t>
            </a:r>
            <a:r>
              <a:rPr lang="tr-TR" sz="1800" dirty="0" smtClean="0"/>
              <a:t> </a:t>
            </a:r>
            <a:r>
              <a:rPr lang="tr-TR" sz="1800" dirty="0" err="1" smtClean="0"/>
              <a:t>all</a:t>
            </a:r>
            <a:r>
              <a:rPr lang="tr-TR" sz="1800" dirty="0" smtClean="0"/>
              <a:t> </a:t>
            </a:r>
            <a:r>
              <a:rPr lang="tr-TR" sz="1800" dirty="0" err="1" smtClean="0"/>
              <a:t>entities</a:t>
            </a:r>
            <a:r>
              <a:rPr lang="tr-TR" sz="1800" dirty="0" smtClean="0"/>
              <a:t> in </a:t>
            </a:r>
            <a:r>
              <a:rPr lang="tr-TR" sz="1800" dirty="0" err="1" smtClean="0"/>
              <a:t>the</a:t>
            </a:r>
            <a:r>
              <a:rPr lang="tr-TR" sz="1800" dirty="0" smtClean="0"/>
              <a:t> Training set</a:t>
            </a:r>
          </a:p>
          <a:p>
            <a:pPr lvl="2">
              <a:lnSpc>
                <a:spcPts val="2880"/>
              </a:lnSpc>
            </a:pPr>
            <a:r>
              <a:rPr lang="tr-TR" sz="1800" dirty="0" err="1" smtClean="0"/>
              <a:t>Binary</a:t>
            </a:r>
            <a:r>
              <a:rPr lang="tr-TR" sz="1800" dirty="0" smtClean="0"/>
              <a:t> </a:t>
            </a:r>
            <a:r>
              <a:rPr lang="tr-TR" sz="1800" dirty="0" err="1" smtClean="0"/>
              <a:t>vectors</a:t>
            </a:r>
            <a:r>
              <a:rPr lang="tr-TR" sz="1800" dirty="0" smtClean="0"/>
              <a:t> of Training set </a:t>
            </a:r>
            <a:r>
              <a:rPr lang="tr-TR" sz="1800" dirty="0" err="1" smtClean="0"/>
              <a:t>vocabulary</a:t>
            </a:r>
            <a:r>
              <a:rPr lang="tr-TR" sz="1800" dirty="0" smtClean="0"/>
              <a:t> size</a:t>
            </a:r>
          </a:p>
          <a:p>
            <a:pPr lvl="2">
              <a:lnSpc>
                <a:spcPts val="2880"/>
              </a:lnSpc>
            </a:pPr>
            <a:r>
              <a:rPr lang="tr-TR" sz="1800" dirty="0" err="1" smtClean="0"/>
              <a:t>Improves</a:t>
            </a:r>
            <a:r>
              <a:rPr lang="tr-TR" sz="1800" dirty="0" smtClean="0"/>
              <a:t> </a:t>
            </a:r>
            <a:r>
              <a:rPr lang="tr-TR" sz="1800" dirty="0" err="1" smtClean="0"/>
              <a:t>performance</a:t>
            </a:r>
            <a:r>
              <a:rPr lang="tr-TR" sz="1800" dirty="0" smtClean="0"/>
              <a:t> </a:t>
            </a:r>
            <a:r>
              <a:rPr lang="tr-TR" sz="1800" dirty="0" err="1" smtClean="0"/>
              <a:t>by</a:t>
            </a:r>
            <a:r>
              <a:rPr lang="tr-TR" sz="1800" dirty="0" smtClean="0"/>
              <a:t> 10%</a:t>
            </a:r>
          </a:p>
          <a:p>
            <a:pPr lvl="2">
              <a:lnSpc>
                <a:spcPts val="2880"/>
              </a:lnSpc>
            </a:pPr>
            <a:r>
              <a:rPr lang="tr-TR" sz="1800" b="1" dirty="0" err="1" smtClean="0"/>
              <a:t>Performance</a:t>
            </a:r>
            <a:r>
              <a:rPr lang="tr-TR" sz="1800" b="1" dirty="0" smtClean="0"/>
              <a:t>: </a:t>
            </a:r>
            <a:r>
              <a:rPr lang="tr-TR" sz="1800" dirty="0" smtClean="0"/>
              <a:t>47% </a:t>
            </a:r>
            <a:r>
              <a:rPr lang="tr-TR" sz="1800" dirty="0" err="1" smtClean="0"/>
              <a:t>correct</a:t>
            </a:r>
            <a:r>
              <a:rPr lang="tr-TR" sz="1800" dirty="0" smtClean="0"/>
              <a:t> </a:t>
            </a:r>
            <a:r>
              <a:rPr lang="tr-TR" sz="1800" dirty="0" err="1" smtClean="0"/>
              <a:t>normalization</a:t>
            </a:r>
            <a:r>
              <a:rPr lang="tr-TR" sz="1800" dirty="0" smtClean="0"/>
              <a:t> on dev set.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6197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Abdullah_part_name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9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Abdullah_part_name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0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1</a:t>
            </a:r>
          </a:p>
          <a:p>
            <a:r>
              <a:rPr lang="en-US" dirty="0"/>
              <a:t>Paper 2</a:t>
            </a:r>
          </a:p>
          <a:p>
            <a:r>
              <a:rPr lang="en-US" dirty="0"/>
              <a:t>Paper 3</a:t>
            </a:r>
          </a:p>
        </p:txBody>
      </p:sp>
    </p:spTree>
    <p:extLst>
      <p:ext uri="{BB962C8B-B14F-4D97-AF65-F5344CB8AC3E}">
        <p14:creationId xmlns:p14="http://schemas.microsoft.com/office/powerpoint/2010/main" val="2168468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302</Words>
  <Application>Microsoft Office PowerPoint</Application>
  <PresentationFormat>Geniş ekran</PresentationFormat>
  <Paragraphs>64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CMPE493: Introduction to IR  Term Project: Named Entity Normalization for the Bacteria Biotopes Domain</vt:lpstr>
      <vt:lpstr>Overview</vt:lpstr>
      <vt:lpstr>Preprocessing</vt:lpstr>
      <vt:lpstr>Baseline System</vt:lpstr>
      <vt:lpstr>Baseline System</vt:lpstr>
      <vt:lpstr>Baseline System</vt:lpstr>
      <vt:lpstr>Abdullah_part_name</vt:lpstr>
      <vt:lpstr>Abdullah_part_name</vt:lpstr>
      <vt:lpstr>Future Work</vt:lpstr>
      <vt:lpstr>Paper 1</vt:lpstr>
      <vt:lpstr>Paper 2</vt:lpstr>
      <vt:lpstr>Paper 3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CMPE493: Introduction to Information Retrieval Term Project: Named Entity Normalization for the Bacteria Biotopes Domain</dc:title>
  <dc:creator>Can Deveci</dc:creator>
  <cp:lastModifiedBy>Mansur Yeşilbursa</cp:lastModifiedBy>
  <cp:revision>41</cp:revision>
  <dcterms:created xsi:type="dcterms:W3CDTF">2020-05-09T15:21:13Z</dcterms:created>
  <dcterms:modified xsi:type="dcterms:W3CDTF">2020-05-10T11:40:44Z</dcterms:modified>
</cp:coreProperties>
</file>