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Mansur_part_name, Mansur Yeşilbursa</a:t>
            </a:r>
          </a:p>
          <a:p>
            <a:r>
              <a:rPr lang="en-US" dirty="0"/>
              <a:t>Part 2: Abdullah_part_name,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40747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Keyword: “biomedical entity normalization”</a:t>
            </a:r>
          </a:p>
          <a:p>
            <a:r>
              <a:rPr lang="en-US" dirty="0"/>
              <a:t>0-An ensemble CNN method for biomedical entity normalization </a:t>
            </a:r>
          </a:p>
          <a:p>
            <a:r>
              <a:rPr lang="en-US" dirty="0"/>
              <a:t>1-CNN-based ranking for biomedical entity normalization</a:t>
            </a:r>
          </a:p>
          <a:p>
            <a:r>
              <a:rPr lang="en-US" dirty="0"/>
              <a:t>2-NERBio: using selected word conjunctions, term normalization, and global patterns to improve biomedical named entity recognition</a:t>
            </a:r>
          </a:p>
          <a:p>
            <a:r>
              <a:rPr lang="en-US" dirty="0"/>
              <a:t>3-Unsupervised gene/protein named entity normalization using automatically extracted dictionaries </a:t>
            </a:r>
          </a:p>
          <a:p>
            <a:r>
              <a:rPr lang="en-US" dirty="0"/>
              <a:t>4-OrganismTagger: detection, normalization and grounding of organism entities in biomedical documents</a:t>
            </a:r>
          </a:p>
          <a:p>
            <a:r>
              <a:rPr lang="en-US" dirty="0"/>
              <a:t>5-Normalizing biomedical terms by minimizing ambiguity and variability</a:t>
            </a:r>
          </a:p>
          <a:p>
            <a:r>
              <a:rPr lang="en-US" dirty="0"/>
              <a:t>6-A method for named entity normalization in biomedical articles: application to diseases and plants</a:t>
            </a:r>
          </a:p>
          <a:p>
            <a:r>
              <a:rPr lang="en-US" dirty="0"/>
              <a:t>7-DNorm: disease name normalization with pairwise learning to rank</a:t>
            </a:r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180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CMPE493: Introduction to IR  Term Project: Named Entity Normalization for the Bacteria Biotopes Domain</vt:lpstr>
      <vt:lpstr>Overview</vt:lpstr>
      <vt:lpstr>Mansur_part_name</vt:lpstr>
      <vt:lpstr>Mansur_part_name</vt:lpstr>
      <vt:lpstr>Abdullah_part_name</vt:lpstr>
      <vt:lpstr>Abdullah_part_name</vt:lpstr>
      <vt:lpstr>Future Work</vt:lpstr>
      <vt:lpstr>Paper 1</vt:lpstr>
      <vt:lpstr>Paper 2</vt:lpstr>
      <vt:lpstr>Paper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42</cp:revision>
  <dcterms:created xsi:type="dcterms:W3CDTF">2020-05-09T15:21:13Z</dcterms:created>
  <dcterms:modified xsi:type="dcterms:W3CDTF">2020-05-09T15:52:19Z</dcterms:modified>
</cp:coreProperties>
</file>