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0" r:id="rId3"/>
    <p:sldId id="278" r:id="rId4"/>
    <p:sldId id="28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81" d="100"/>
          <a:sy n="81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0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8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8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8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2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7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500" dirty="0" err="1"/>
              <a:t>Improvements</a:t>
            </a:r>
            <a:r>
              <a:rPr lang="tr-TR" sz="4500" dirty="0"/>
              <a:t> </a:t>
            </a:r>
            <a:r>
              <a:rPr lang="tr-TR" sz="4500" dirty="0" err="1"/>
              <a:t>after</a:t>
            </a:r>
            <a:r>
              <a:rPr lang="tr-TR" sz="4500" dirty="0"/>
              <a:t> </a:t>
            </a:r>
            <a:r>
              <a:rPr lang="tr-TR" sz="4500" dirty="0" err="1"/>
              <a:t>Progress</a:t>
            </a:r>
            <a:r>
              <a:rPr lang="tr-TR" sz="4500" dirty="0"/>
              <a:t> </a:t>
            </a:r>
            <a:r>
              <a:rPr lang="tr-TR" sz="4500" dirty="0" err="1"/>
              <a:t>Presentations</a:t>
            </a:r>
            <a:endParaRPr lang="en-US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2000" dirty="0" err="1"/>
              <a:t>Jacard</a:t>
            </a:r>
            <a:r>
              <a:rPr lang="tr-TR" sz="2000" dirty="0"/>
              <a:t> </a:t>
            </a:r>
            <a:r>
              <a:rPr lang="tr-TR" sz="2000" dirty="0" err="1"/>
              <a:t>Similarity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 </a:t>
            </a:r>
            <a:r>
              <a:rPr lang="tr-TR" sz="2000" dirty="0" err="1"/>
              <a:t>tokens</a:t>
            </a:r>
            <a:endParaRPr lang="tr-TR" sz="2000" dirty="0"/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Improved</a:t>
            </a:r>
            <a:r>
              <a:rPr lang="tr-TR" sz="1800" dirty="0"/>
              <a:t>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.% 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.</a:t>
            </a:r>
            <a:r>
              <a:rPr lang="tr-TR" sz="1800" dirty="0"/>
              <a:t>% 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2000" dirty="0" err="1"/>
              <a:t>Jacard</a:t>
            </a:r>
            <a:r>
              <a:rPr lang="tr-TR" sz="2000" dirty="0"/>
              <a:t> </a:t>
            </a:r>
            <a:r>
              <a:rPr lang="tr-TR" sz="2000" dirty="0" err="1"/>
              <a:t>Similarity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 2-grams</a:t>
            </a:r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Improved</a:t>
            </a:r>
            <a:r>
              <a:rPr lang="tr-TR" sz="1800" dirty="0"/>
              <a:t>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.% 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.</a:t>
            </a:r>
            <a:r>
              <a:rPr lang="tr-TR" sz="1800" dirty="0"/>
              <a:t>% 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2000" dirty="0" err="1"/>
              <a:t>Jacard</a:t>
            </a:r>
            <a:r>
              <a:rPr lang="tr-TR" sz="2000" dirty="0"/>
              <a:t> </a:t>
            </a:r>
            <a:r>
              <a:rPr lang="tr-TR" sz="2000" dirty="0" err="1"/>
              <a:t>Similarity</a:t>
            </a:r>
            <a:r>
              <a:rPr lang="tr-TR" sz="2000" dirty="0"/>
              <a:t> </a:t>
            </a:r>
            <a:r>
              <a:rPr lang="tr-TR" sz="2000" dirty="0" err="1"/>
              <a:t>Average</a:t>
            </a:r>
            <a:r>
              <a:rPr lang="tr-TR" sz="2000" dirty="0"/>
              <a:t> (n-</a:t>
            </a:r>
            <a:r>
              <a:rPr lang="tr-TR" sz="2000" dirty="0" err="1"/>
              <a:t>grams</a:t>
            </a:r>
            <a:r>
              <a:rPr lang="tr-TR" sz="2000" dirty="0"/>
              <a:t> + </a:t>
            </a:r>
            <a:r>
              <a:rPr lang="tr-TR" sz="2000" dirty="0" err="1"/>
              <a:t>tokens</a:t>
            </a:r>
            <a:r>
              <a:rPr lang="tr-TR" sz="2000" dirty="0"/>
              <a:t>)</a:t>
            </a:r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Improved</a:t>
            </a:r>
            <a:r>
              <a:rPr lang="tr-TR" sz="1800" dirty="0"/>
              <a:t>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.% 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.</a:t>
            </a:r>
            <a:r>
              <a:rPr lang="tr-TR" sz="1800" dirty="0"/>
              <a:t>% 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6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500" dirty="0" err="1"/>
              <a:t>Improvements</a:t>
            </a:r>
            <a:r>
              <a:rPr lang="tr-TR" sz="4500" dirty="0"/>
              <a:t> </a:t>
            </a:r>
            <a:r>
              <a:rPr lang="tr-TR" sz="4500" dirty="0" err="1"/>
              <a:t>after</a:t>
            </a:r>
            <a:r>
              <a:rPr lang="tr-TR" sz="4500" dirty="0"/>
              <a:t> </a:t>
            </a:r>
            <a:r>
              <a:rPr lang="tr-TR" sz="4500" dirty="0" err="1"/>
              <a:t>Progress</a:t>
            </a:r>
            <a:r>
              <a:rPr lang="tr-TR" sz="4500" dirty="0"/>
              <a:t> </a:t>
            </a:r>
            <a:r>
              <a:rPr lang="tr-TR" sz="4500" dirty="0" err="1"/>
              <a:t>Presentations</a:t>
            </a:r>
            <a:endParaRPr lang="en-US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TF-IDF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dirty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Improving TF-IDF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BOW model -&gt; character-level, n-grams [2]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8467"/>
            <a:ext cx="10058400" cy="1450757"/>
          </a:xfrm>
        </p:spPr>
        <p:txBody>
          <a:bodyPr>
            <a:normAutofit/>
          </a:bodyPr>
          <a:lstStyle/>
          <a:p>
            <a:r>
              <a:rPr lang="tr-TR" sz="4500" dirty="0" err="1"/>
              <a:t>Improvements</a:t>
            </a:r>
            <a:r>
              <a:rPr lang="tr-TR" sz="4500" dirty="0"/>
              <a:t> </a:t>
            </a:r>
            <a:r>
              <a:rPr lang="tr-TR" sz="4500" dirty="0" err="1"/>
              <a:t>after</a:t>
            </a:r>
            <a:r>
              <a:rPr lang="tr-TR" sz="4500" dirty="0"/>
              <a:t> </a:t>
            </a:r>
            <a:r>
              <a:rPr lang="tr-TR" sz="4500" dirty="0" err="1"/>
              <a:t>Progress</a:t>
            </a:r>
            <a:r>
              <a:rPr lang="tr-TR" sz="4500" dirty="0"/>
              <a:t> </a:t>
            </a:r>
            <a:r>
              <a:rPr lang="tr-TR" sz="4500" dirty="0" err="1"/>
              <a:t>Presentations</a:t>
            </a:r>
            <a:endParaRPr lang="en-US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2000" dirty="0" err="1"/>
              <a:t>Tf-idf</a:t>
            </a:r>
            <a:r>
              <a:rPr lang="tr-TR" sz="2000" dirty="0"/>
              <a:t> </a:t>
            </a:r>
            <a:r>
              <a:rPr lang="tr-TR" sz="2000" dirty="0" err="1"/>
              <a:t>Vectors</a:t>
            </a:r>
            <a:endParaRPr lang="tr-TR" sz="2000" dirty="0"/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Improvement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 . %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.</a:t>
            </a:r>
            <a:r>
              <a:rPr lang="tr-TR" sz="1800" dirty="0"/>
              <a:t>%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2000" dirty="0" err="1"/>
              <a:t>Rule</a:t>
            </a:r>
            <a:r>
              <a:rPr lang="tr-TR" sz="2000" dirty="0"/>
              <a:t> </a:t>
            </a:r>
            <a:r>
              <a:rPr lang="tr-TR" sz="2000" dirty="0" err="1"/>
              <a:t>based</a:t>
            </a:r>
            <a:r>
              <a:rPr lang="tr-TR" sz="2000" dirty="0"/>
              <a:t> </a:t>
            </a:r>
            <a:r>
              <a:rPr lang="tr-TR" sz="2000" dirty="0" err="1"/>
              <a:t>Normalization</a:t>
            </a:r>
            <a:endParaRPr lang="tr-TR" sz="2000" dirty="0"/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Improvement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 . %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.</a:t>
            </a:r>
            <a:r>
              <a:rPr lang="tr-TR" sz="1800" dirty="0"/>
              <a:t>%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dirty="0" err="1"/>
              <a:t>e.g</a:t>
            </a:r>
            <a:r>
              <a:rPr lang="tr-TR" dirty="0"/>
              <a:t>. ‘</a:t>
            </a:r>
            <a:r>
              <a:rPr lang="tr-TR" dirty="0" err="1"/>
              <a:t>rind</a:t>
            </a:r>
            <a:r>
              <a:rPr lang="tr-TR" dirty="0"/>
              <a:t>’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dirty="0" err="1"/>
              <a:t>Cheese</a:t>
            </a:r>
            <a:r>
              <a:rPr lang="tr-TR" dirty="0"/>
              <a:t> </a:t>
            </a:r>
            <a:r>
              <a:rPr lang="tr-TR" dirty="0" err="1"/>
              <a:t>rind</a:t>
            </a:r>
            <a:r>
              <a:rPr lang="tr-TR" dirty="0"/>
              <a:t>, </a:t>
            </a:r>
            <a:r>
              <a:rPr lang="tr-TR" dirty="0" err="1"/>
              <a:t>mozarella</a:t>
            </a:r>
            <a:r>
              <a:rPr lang="tr-TR" dirty="0"/>
              <a:t> </a:t>
            </a:r>
            <a:r>
              <a:rPr lang="tr-TR" dirty="0" err="1"/>
              <a:t>rind</a:t>
            </a:r>
            <a:endParaRPr lang="tr-TR" b="1" dirty="0"/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2000" dirty="0" err="1"/>
              <a:t>Bio</a:t>
            </a:r>
            <a:r>
              <a:rPr lang="tr-TR" sz="2000" dirty="0"/>
              <a:t>-bert</a:t>
            </a:r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Improvement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 . %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.</a:t>
            </a:r>
            <a:r>
              <a:rPr lang="tr-TR" sz="1800" dirty="0"/>
              <a:t>%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500" dirty="0" err="1"/>
              <a:t>Improvements</a:t>
            </a:r>
            <a:r>
              <a:rPr lang="tr-TR" sz="4500" dirty="0"/>
              <a:t> </a:t>
            </a:r>
            <a:r>
              <a:rPr lang="tr-TR" sz="4500" dirty="0" err="1"/>
              <a:t>after</a:t>
            </a:r>
            <a:r>
              <a:rPr lang="tr-TR" sz="4500" dirty="0"/>
              <a:t> </a:t>
            </a:r>
            <a:r>
              <a:rPr lang="tr-TR" sz="4500" dirty="0" err="1"/>
              <a:t>Progress</a:t>
            </a:r>
            <a:r>
              <a:rPr lang="tr-TR" sz="4500" dirty="0"/>
              <a:t> </a:t>
            </a:r>
            <a:r>
              <a:rPr lang="tr-TR" sz="4500" dirty="0" err="1"/>
              <a:t>Presentations</a:t>
            </a:r>
            <a:endParaRPr lang="en-US" sz="4500" dirty="0"/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02EDC055-390D-489D-A8A7-E30B2277C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383441"/>
              </p:ext>
            </p:extLst>
          </p:nvPr>
        </p:nvGraphicFramePr>
        <p:xfrm>
          <a:off x="1096961" y="1846263"/>
          <a:ext cx="10058400" cy="382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4139">
                  <a:extLst>
                    <a:ext uri="{9D8B030D-6E8A-4147-A177-3AD203B41FA5}">
                      <a16:colId xmlns:a16="http://schemas.microsoft.com/office/drawing/2014/main" val="3362335034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186596459"/>
                    </a:ext>
                  </a:extLst>
                </a:gridCol>
                <a:gridCol w="3497261">
                  <a:extLst>
                    <a:ext uri="{9D8B030D-6E8A-4147-A177-3AD203B41FA5}">
                      <a16:colId xmlns:a16="http://schemas.microsoft.com/office/drawing/2014/main" val="1244404572"/>
                    </a:ext>
                  </a:extLst>
                </a:gridCol>
              </a:tblGrid>
              <a:tr h="545730">
                <a:tc>
                  <a:txBody>
                    <a:bodyPr/>
                    <a:lstStyle/>
                    <a:p>
                      <a:r>
                        <a:rPr lang="tr-TR" dirty="0" err="1"/>
                        <a:t>Algorithms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Model </a:t>
                      </a:r>
                      <a:r>
                        <a:rPr lang="tr-TR" dirty="0" err="1"/>
                        <a:t>Improvement</a:t>
                      </a:r>
                      <a:r>
                        <a:rPr lang="tr-TR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Total </a:t>
                      </a:r>
                      <a:r>
                        <a:rPr lang="tr-TR" dirty="0" err="1"/>
                        <a:t>Performance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665600"/>
                  </a:ext>
                </a:extLst>
              </a:tr>
              <a:tr h="545730">
                <a:tc>
                  <a:txBody>
                    <a:bodyPr/>
                    <a:lstStyle/>
                    <a:p>
                      <a:r>
                        <a:rPr lang="tr-TR" dirty="0" err="1"/>
                        <a:t>Jaccard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Similarity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by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Tokens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468510"/>
                  </a:ext>
                </a:extLst>
              </a:tr>
              <a:tr h="5457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Jaccard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Similarity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by</a:t>
                      </a:r>
                      <a:r>
                        <a:rPr lang="tr-TR" dirty="0"/>
                        <a:t> 2-grams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387015"/>
                  </a:ext>
                </a:extLst>
              </a:tr>
              <a:tr h="545730">
                <a:tc>
                  <a:txBody>
                    <a:bodyPr/>
                    <a:lstStyle/>
                    <a:p>
                      <a:r>
                        <a:rPr lang="tr-TR" dirty="0" err="1"/>
                        <a:t>Jaccard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Similarity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Average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349987"/>
                  </a:ext>
                </a:extLst>
              </a:tr>
              <a:tr h="545730">
                <a:tc>
                  <a:txBody>
                    <a:bodyPr/>
                    <a:lstStyle/>
                    <a:p>
                      <a:r>
                        <a:rPr lang="tr-TR" dirty="0" err="1"/>
                        <a:t>Tf-idf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Vectors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764457"/>
                  </a:ext>
                </a:extLst>
              </a:tr>
              <a:tr h="545730">
                <a:tc>
                  <a:txBody>
                    <a:bodyPr/>
                    <a:lstStyle/>
                    <a:p>
                      <a:r>
                        <a:rPr lang="tr-TR" dirty="0" err="1"/>
                        <a:t>Bio</a:t>
                      </a:r>
                      <a:r>
                        <a:rPr lang="tr-TR" dirty="0"/>
                        <a:t>-bert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1342019"/>
                  </a:ext>
                </a:extLst>
              </a:tr>
              <a:tr h="545730">
                <a:tc>
                  <a:txBody>
                    <a:bodyPr/>
                    <a:lstStyle/>
                    <a:p>
                      <a:r>
                        <a:rPr lang="tr-TR" dirty="0" err="1"/>
                        <a:t>Rule-base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Normalization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159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9150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156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Retrospect</vt:lpstr>
      <vt:lpstr>Improvements after Progress Presentations</vt:lpstr>
      <vt:lpstr>Improvements after Progress Presentations</vt:lpstr>
      <vt:lpstr>Improvements after Progress Presentations</vt:lpstr>
      <vt:lpstr>Improvements after Progress Presentations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CMPE493: Introduction to Information Retrieval Term Project: Named Entity Normalization for the Bacteria Biotopes Domain</dc:title>
  <dc:creator>Can Deveci</dc:creator>
  <cp:lastModifiedBy>Can Deveci</cp:lastModifiedBy>
  <cp:revision>465</cp:revision>
  <dcterms:created xsi:type="dcterms:W3CDTF">2020-05-09T15:21:13Z</dcterms:created>
  <dcterms:modified xsi:type="dcterms:W3CDTF">2020-06-21T19:01:59Z</dcterms:modified>
</cp:coreProperties>
</file>