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3" r:id="rId4"/>
    <p:sldId id="275" r:id="rId5"/>
    <p:sldId id="27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92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2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0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3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48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8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8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2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7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47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4CE4-162E-44A5-9D31-73ADCA488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tr-TR" sz="4400" b="1" dirty="0" smtClean="0"/>
              <a:t>CMPE </a:t>
            </a:r>
            <a:r>
              <a:rPr lang="tr-TR" sz="4400" b="1" dirty="0"/>
              <a:t>493</a:t>
            </a:r>
            <a:r>
              <a:rPr lang="tr-TR" sz="4400" dirty="0"/>
              <a:t/>
            </a:r>
            <a:br>
              <a:rPr lang="tr-TR" sz="4400" dirty="0"/>
            </a:br>
            <a:r>
              <a:rPr lang="tr-TR" sz="4400" dirty="0"/>
              <a:t>Information </a:t>
            </a:r>
            <a:r>
              <a:rPr lang="tr-TR" sz="4400" dirty="0" err="1"/>
              <a:t>Retrieval</a:t>
            </a:r>
            <a:r>
              <a:rPr lang="tr-TR" sz="4400" dirty="0"/>
              <a:t/>
            </a:r>
            <a:br>
              <a:rPr lang="tr-TR" sz="4400" dirty="0"/>
            </a:br>
            <a:r>
              <a:rPr lang="en-US" sz="4400" dirty="0"/>
              <a:t>Term Project </a:t>
            </a:r>
            <a:r>
              <a:rPr lang="tr-TR" sz="4400" dirty="0"/>
              <a:t>Final </a:t>
            </a:r>
            <a:r>
              <a:rPr lang="en-US" sz="4400" dirty="0"/>
              <a:t>Presentation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CAB8F-6D12-4FA3-A729-290F6B01E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+mn-lt"/>
              </a:rPr>
              <a:t>Mansur YeşİLBursa</a:t>
            </a:r>
          </a:p>
          <a:p>
            <a:r>
              <a:rPr lang="en-US" dirty="0">
                <a:latin typeface="+mn-lt"/>
              </a:rPr>
              <a:t>Abdullah Yıldız</a:t>
            </a:r>
          </a:p>
          <a:p>
            <a:r>
              <a:rPr lang="en-US" dirty="0">
                <a:latin typeface="+mn-lt"/>
              </a:rPr>
              <a:t>Can Devecİ</a:t>
            </a:r>
          </a:p>
        </p:txBody>
      </p:sp>
    </p:spTree>
    <p:extLst>
      <p:ext uri="{BB962C8B-B14F-4D97-AF65-F5344CB8AC3E}">
        <p14:creationId xmlns:p14="http://schemas.microsoft.com/office/powerpoint/2010/main" val="380256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2500" dirty="0" err="1" smtClean="0"/>
              <a:t>Baseline</a:t>
            </a:r>
            <a:r>
              <a:rPr lang="tr-TR" sz="2500" dirty="0" smtClean="0"/>
              <a:t> </a:t>
            </a:r>
            <a:r>
              <a:rPr lang="tr-TR" sz="2500" dirty="0" err="1" smtClean="0"/>
              <a:t>System</a:t>
            </a:r>
            <a:r>
              <a:rPr lang="tr-TR" sz="2500" dirty="0" smtClean="0"/>
              <a:t>, </a:t>
            </a:r>
            <a:r>
              <a:rPr lang="en-US" sz="2500" dirty="0"/>
              <a:t>Mansur Yeşilbursa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500" dirty="0" err="1"/>
              <a:t>Improvements</a:t>
            </a:r>
            <a:r>
              <a:rPr lang="en-US" sz="2500" dirty="0"/>
              <a:t>, Can </a:t>
            </a:r>
            <a:r>
              <a:rPr lang="en-US" sz="2500" dirty="0" err="1"/>
              <a:t>Deveci</a:t>
            </a:r>
            <a:endParaRPr lang="tr-TR" sz="2500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sz="2500" dirty="0" err="1"/>
              <a:t>Evaluations</a:t>
            </a:r>
            <a:r>
              <a:rPr lang="tr-TR" sz="2500" dirty="0"/>
              <a:t>, </a:t>
            </a:r>
            <a:endParaRPr lang="en-US" sz="2500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sz="2500" dirty="0" err="1"/>
              <a:t>Thoughts</a:t>
            </a:r>
            <a:r>
              <a:rPr lang="tr-TR" sz="2500" dirty="0"/>
              <a:t> on </a:t>
            </a:r>
            <a:r>
              <a:rPr lang="en-US" sz="2500" dirty="0"/>
              <a:t>Future Work, Abdullah Yıldız</a:t>
            </a:r>
          </a:p>
        </p:txBody>
      </p:sp>
    </p:spTree>
    <p:extLst>
      <p:ext uri="{BB962C8B-B14F-4D97-AF65-F5344CB8AC3E}">
        <p14:creationId xmlns:p14="http://schemas.microsoft.com/office/powerpoint/2010/main" val="251580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/>
              <a:t>Baseline</a:t>
            </a:r>
            <a:r>
              <a:rPr lang="tr-TR" b="1" dirty="0"/>
              <a:t> </a:t>
            </a:r>
            <a:r>
              <a:rPr lang="tr-TR" b="1" dirty="0" err="1"/>
              <a:t>System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tr-TR" sz="2400" b="1" dirty="0"/>
              <a:t>Exact Match</a:t>
            </a:r>
            <a:endParaRPr lang="en-US" sz="2400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tr-TR" b="1" dirty="0"/>
              <a:t>On Training Set</a:t>
            </a:r>
            <a:endParaRPr lang="en-US" b="1" dirty="0"/>
          </a:p>
          <a:p>
            <a:pPr lvl="3"/>
            <a:r>
              <a:rPr lang="tr-TR" sz="1800" b="1" dirty="0" err="1"/>
              <a:t>Performance</a:t>
            </a:r>
            <a:r>
              <a:rPr lang="tr-TR" sz="1800" dirty="0"/>
              <a:t>: 22%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on dev set</a:t>
            </a:r>
            <a:endParaRPr lang="en-US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tr-TR" b="1" dirty="0"/>
              <a:t>On Ontology</a:t>
            </a:r>
            <a:endParaRPr lang="en-US" b="1" dirty="0"/>
          </a:p>
          <a:p>
            <a:pPr lvl="3"/>
            <a:r>
              <a:rPr lang="tr-TR" sz="1800" dirty="0" err="1"/>
              <a:t>Improved</a:t>
            </a:r>
            <a:r>
              <a:rPr lang="tr-TR" sz="1800" dirty="0"/>
              <a:t> </a:t>
            </a:r>
            <a:r>
              <a:rPr lang="tr-TR" sz="1800" dirty="0" err="1"/>
              <a:t>performance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11%</a:t>
            </a:r>
          </a:p>
          <a:p>
            <a:pPr lvl="3"/>
            <a:r>
              <a:rPr lang="tr-TR" sz="1800" b="1" dirty="0" err="1"/>
              <a:t>Performance</a:t>
            </a:r>
            <a:r>
              <a:rPr lang="tr-TR" sz="1800" dirty="0"/>
              <a:t>: 33%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on dev set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tr-TR" b="1" dirty="0" err="1"/>
              <a:t>Lemmatization</a:t>
            </a:r>
            <a:endParaRPr lang="tr-TR" b="1" dirty="0"/>
          </a:p>
          <a:p>
            <a:pPr lvl="3">
              <a:lnSpc>
                <a:spcPct val="100000"/>
              </a:lnSpc>
            </a:pPr>
            <a:r>
              <a:rPr lang="tr-TR" sz="1800" dirty="0" err="1"/>
              <a:t>Improved</a:t>
            </a:r>
            <a:r>
              <a:rPr lang="tr-TR" sz="1800" dirty="0"/>
              <a:t> </a:t>
            </a:r>
            <a:r>
              <a:rPr lang="tr-TR" sz="1800" dirty="0" err="1"/>
              <a:t>performance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4% </a:t>
            </a:r>
          </a:p>
          <a:p>
            <a:pPr lvl="3">
              <a:lnSpc>
                <a:spcPct val="100000"/>
              </a:lnSpc>
            </a:pPr>
            <a:r>
              <a:rPr lang="tr-TR" sz="1800" b="1" dirty="0" err="1"/>
              <a:t>Performance</a:t>
            </a:r>
            <a:r>
              <a:rPr lang="tr-TR" sz="1800" b="1" dirty="0"/>
              <a:t>: </a:t>
            </a:r>
            <a:r>
              <a:rPr lang="tr-TR" sz="1800" dirty="0"/>
              <a:t>37% 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in dev set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tr-TR" b="1" dirty="0" err="1"/>
              <a:t>Abbreviation</a:t>
            </a:r>
            <a:r>
              <a:rPr lang="tr-TR" b="1" dirty="0"/>
              <a:t> </a:t>
            </a:r>
            <a:r>
              <a:rPr lang="tr-TR" b="1" dirty="0" err="1"/>
              <a:t>Resolution</a:t>
            </a:r>
            <a:endParaRPr lang="tr-TR" b="1" dirty="0"/>
          </a:p>
          <a:p>
            <a:pPr lvl="3">
              <a:lnSpc>
                <a:spcPct val="100000"/>
              </a:lnSpc>
            </a:pPr>
            <a:r>
              <a:rPr lang="tr-TR" sz="1800" dirty="0"/>
              <a:t>No </a:t>
            </a:r>
            <a:r>
              <a:rPr lang="tr-TR" sz="1800" dirty="0" err="1"/>
              <a:t>improvement</a:t>
            </a:r>
            <a:r>
              <a:rPr lang="tr-TR" sz="1800" dirty="0"/>
              <a:t> on </a:t>
            </a:r>
            <a:r>
              <a:rPr lang="tr-TR" sz="1800" dirty="0" err="1"/>
              <a:t>performance</a:t>
            </a:r>
            <a:endParaRPr lang="tr-TR" sz="1800" dirty="0"/>
          </a:p>
          <a:p>
            <a:pPr lvl="3">
              <a:lnSpc>
                <a:spcPct val="100000"/>
              </a:lnSpc>
            </a:pPr>
            <a:r>
              <a:rPr lang="tr-TR" sz="1800" b="1" dirty="0" err="1"/>
              <a:t>Performance</a:t>
            </a:r>
            <a:r>
              <a:rPr lang="tr-TR" sz="1800" b="1" dirty="0"/>
              <a:t>: </a:t>
            </a:r>
            <a:r>
              <a:rPr lang="tr-TR" sz="1800" dirty="0"/>
              <a:t>37%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in dev set</a:t>
            </a:r>
          </a:p>
          <a:p>
            <a:pPr marL="566928" lvl="3" indent="0">
              <a:buNone/>
            </a:pPr>
            <a:endParaRPr lang="tr-TR" sz="1800" dirty="0"/>
          </a:p>
          <a:p>
            <a:pPr lvl="3"/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41737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85557" y="286603"/>
            <a:ext cx="10058400" cy="1450757"/>
          </a:xfrm>
        </p:spPr>
        <p:txBody>
          <a:bodyPr/>
          <a:lstStyle/>
          <a:p>
            <a:pPr algn="ctr"/>
            <a:r>
              <a:rPr lang="tr-TR" b="1" dirty="0" err="1"/>
              <a:t>Baseline</a:t>
            </a:r>
            <a:r>
              <a:rPr lang="tr-TR" b="1" dirty="0"/>
              <a:t> </a:t>
            </a:r>
            <a:r>
              <a:rPr lang="tr-TR" b="1" dirty="0" err="1"/>
              <a:t>System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tr-TR" sz="1500" b="1" dirty="0"/>
          </a:p>
          <a:p>
            <a:pPr marL="91440" lvl="1" indent="-9144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2400" b="1" dirty="0" err="1"/>
              <a:t>Cosine</a:t>
            </a:r>
            <a:r>
              <a:rPr lang="tr-TR" sz="2400" b="1" dirty="0"/>
              <a:t> </a:t>
            </a:r>
            <a:r>
              <a:rPr lang="tr-TR" sz="2400" b="1" dirty="0" err="1"/>
              <a:t>Similarity</a:t>
            </a:r>
            <a:endParaRPr lang="tr-TR" sz="2400" b="1" dirty="0"/>
          </a:p>
          <a:p>
            <a:pPr marL="274320" lvl="3" indent="-9144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1900" dirty="0" err="1"/>
              <a:t>If</a:t>
            </a:r>
            <a:r>
              <a:rPr lang="tr-TR" sz="1900" dirty="0"/>
              <a:t> </a:t>
            </a:r>
            <a:r>
              <a:rPr lang="tr-TR" sz="1900" dirty="0" err="1"/>
              <a:t>exact</a:t>
            </a:r>
            <a:r>
              <a:rPr lang="tr-TR" sz="1900" dirty="0"/>
              <a:t> </a:t>
            </a:r>
            <a:r>
              <a:rPr lang="tr-TR" sz="1900" dirty="0" err="1"/>
              <a:t>match</a:t>
            </a:r>
            <a:r>
              <a:rPr lang="tr-TR" sz="1900" dirty="0"/>
              <a:t> is not </a:t>
            </a:r>
            <a:r>
              <a:rPr lang="tr-TR" sz="1900" dirty="0" err="1"/>
              <a:t>possible</a:t>
            </a:r>
            <a:endParaRPr lang="tr-TR" sz="1900" dirty="0"/>
          </a:p>
          <a:p>
            <a:pPr marL="274320" lvl="3" indent="-9144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1900" dirty="0" err="1"/>
              <a:t>Improves</a:t>
            </a:r>
            <a:r>
              <a:rPr lang="tr-TR" sz="1900" dirty="0"/>
              <a:t> performance by 10%</a:t>
            </a:r>
          </a:p>
          <a:p>
            <a:pPr marL="274320" lvl="3" indent="-9144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1900" b="1" dirty="0"/>
              <a:t>Performance</a:t>
            </a:r>
            <a:r>
              <a:rPr lang="tr-TR" sz="1900" dirty="0"/>
              <a:t>: 47% correct normalization on dev set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16197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3A73F5-445E-402B-93D1-0152116A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Baseline</a:t>
            </a:r>
            <a:r>
              <a:rPr lang="tr-TR" b="1" dirty="0" smtClean="0"/>
              <a:t> </a:t>
            </a:r>
            <a:r>
              <a:rPr lang="tr-TR" b="1" dirty="0" err="1" smtClean="0"/>
              <a:t>Results</a:t>
            </a:r>
            <a:endParaRPr lang="en-US" b="1" dirty="0"/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3591C3DF-9931-49E8-A46C-AF92D05ED8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835255"/>
              </p:ext>
            </p:extLst>
          </p:nvPr>
        </p:nvGraphicFramePr>
        <p:xfrm>
          <a:off x="1096963" y="1846263"/>
          <a:ext cx="10058397" cy="2774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1968894812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61839727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462466450"/>
                    </a:ext>
                  </a:extLst>
                </a:gridCol>
              </a:tblGrid>
              <a:tr h="693738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Algorithms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Model </a:t>
                      </a:r>
                      <a:r>
                        <a:rPr lang="tr-TR" dirty="0" err="1"/>
                        <a:t>Improvement</a:t>
                      </a:r>
                      <a:r>
                        <a:rPr lang="tr-TR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Total </a:t>
                      </a:r>
                      <a:r>
                        <a:rPr lang="tr-TR" dirty="0" err="1"/>
                        <a:t>Performance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194962"/>
                  </a:ext>
                </a:extLst>
              </a:tr>
              <a:tr h="693738">
                <a:tc>
                  <a:txBody>
                    <a:bodyPr/>
                    <a:lstStyle/>
                    <a:p>
                      <a:pPr algn="l"/>
                      <a:r>
                        <a:rPr lang="tr-TR" dirty="0" err="1"/>
                        <a:t>Exact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Match</a:t>
                      </a:r>
                      <a:r>
                        <a:rPr lang="tr-TR" dirty="0"/>
                        <a:t> </a:t>
                      </a:r>
                      <a:r>
                        <a:rPr lang="tr-TR" dirty="0" smtClean="0"/>
                        <a:t>(Train + </a:t>
                      </a:r>
                      <a:r>
                        <a:rPr lang="tr-TR" dirty="0" err="1" smtClean="0"/>
                        <a:t>Ontology</a:t>
                      </a:r>
                      <a:r>
                        <a:rPr lang="tr-TR" dirty="0" smtClean="0"/>
                        <a:t>)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33%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188670"/>
                  </a:ext>
                </a:extLst>
              </a:tr>
              <a:tr h="693738">
                <a:tc>
                  <a:txBody>
                    <a:bodyPr/>
                    <a:lstStyle/>
                    <a:p>
                      <a:pPr algn="l"/>
                      <a:r>
                        <a:rPr lang="tr-TR" dirty="0" err="1" smtClean="0"/>
                        <a:t>Lemmatization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37%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608413"/>
                  </a:ext>
                </a:extLst>
              </a:tr>
              <a:tr h="693738">
                <a:tc>
                  <a:txBody>
                    <a:bodyPr/>
                    <a:lstStyle/>
                    <a:p>
                      <a:pPr algn="l"/>
                      <a:r>
                        <a:rPr lang="tr-TR" dirty="0" err="1" smtClean="0"/>
                        <a:t>Cosine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Similarity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</a:t>
                      </a:r>
                      <a:r>
                        <a:rPr lang="tr-TR" dirty="0" smtClean="0"/>
                        <a:t>7</a:t>
                      </a:r>
                      <a:r>
                        <a:rPr lang="tr-TR" dirty="0"/>
                        <a:t>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348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0352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</TotalTime>
  <Words>139</Words>
  <Application>Microsoft Office PowerPoint</Application>
  <PresentationFormat>Geniş ekran</PresentationFormat>
  <Paragraphs>41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Retrospect</vt:lpstr>
      <vt:lpstr>  CMPE 493 Information Retrieval Term Project Final Presentation </vt:lpstr>
      <vt:lpstr>Overview</vt:lpstr>
      <vt:lpstr>Baseline System</vt:lpstr>
      <vt:lpstr>Baseline System</vt:lpstr>
      <vt:lpstr>Baseline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CMPE493: Introduction to Information Retrieval Term Project: Named Entity Normalization for the Bacteria Biotopes Domain</dc:title>
  <dc:creator>Can Deveci</dc:creator>
  <cp:lastModifiedBy>Mansur Yeşilbursa</cp:lastModifiedBy>
  <cp:revision>473</cp:revision>
  <dcterms:created xsi:type="dcterms:W3CDTF">2020-05-09T15:21:13Z</dcterms:created>
  <dcterms:modified xsi:type="dcterms:W3CDTF">2020-06-21T20:05:50Z</dcterms:modified>
</cp:coreProperties>
</file>