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4" r:id="rId3"/>
    <p:sldId id="258" r:id="rId4"/>
    <p:sldId id="261" r:id="rId5"/>
    <p:sldId id="265" r:id="rId6"/>
    <p:sldId id="263" r:id="rId7"/>
    <p:sldId id="266" r:id="rId8"/>
    <p:sldId id="267" r:id="rId9"/>
    <p:sldId id="268" r:id="rId10"/>
    <p:sldId id="269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020" y="-1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76776-A194-4680-A3ED-90358DD4956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67231-3910-498B-AF1F-7A2D515E8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41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80BE-0072-48F6-8D2B-5C7397FF5824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AF7D-2EEA-41B3-9D28-93CA75FE4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1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CFB5-1645-4D52-AB4F-14075BB654A9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AF7D-2EEA-41B3-9D28-93CA75FE4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7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6B7FC-8D2B-4090-A9E3-BC120228EFBD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AF7D-2EEA-41B3-9D28-93CA75FE4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5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7E88-68C1-482A-93BD-E20F21867D32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AF7D-2EEA-41B3-9D28-93CA75FE4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1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477E-CD81-45D8-A000-F79DBDF0534E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AF7D-2EEA-41B3-9D28-93CA75FE4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7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FF54-28FC-4D7D-8BE2-E94A7907A196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AF7D-2EEA-41B3-9D28-93CA75FE4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0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925-6C55-4B4B-9F90-0C559656EDDA}" type="datetime1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AF7D-2EEA-41B3-9D28-93CA75FE4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5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AA20-E07A-4AFE-AAD9-2573918BFD7E}" type="datetime1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AF7D-2EEA-41B3-9D28-93CA75FE4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B3A8-A44C-4360-B90E-CB0FC31CB7A7}" type="datetime1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AF7D-2EEA-41B3-9D28-93CA75FE4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9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ACB3-DDE8-4566-9E67-BA09C2FDC8CE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AF7D-2EEA-41B3-9D28-93CA75FE4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6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3A31C-2992-400A-9FFF-E820763A7ED9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AF7D-2EEA-41B3-9D28-93CA75FE4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6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09DE-08B2-460C-8B87-27AC1F047E3A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EAF7D-2EEA-41B3-9D28-93CA75FE4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0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hyperlink" Target="https://arxiv.org/pdf/2307.0928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4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5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2198572"/>
            <a:ext cx="7543800" cy="365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2 Members                            Supervisor   </a:t>
            </a:r>
          </a:p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Abdul Samad (EE)                              Dr.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Awais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Adnan</a:t>
            </a:r>
          </a:p>
          <a:p>
            <a:pPr algn="l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Abdullah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Zunorain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(EE)</a:t>
            </a:r>
          </a:p>
          <a:p>
            <a:pPr algn="l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Akif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Fazal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(EE)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507" y="403697"/>
            <a:ext cx="1746985" cy="1695978"/>
          </a:xfrm>
          <a:prstGeom prst="ellipse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AF7D-2EEA-41B3-9D28-93CA75FE4560}" type="slidenum">
              <a:rPr lang="en-US" smtClean="0"/>
              <a:t>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1020854"/>
            <a:ext cx="5891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  BOOTCAMP  CAPSTONE  PROJECT</a:t>
            </a:r>
            <a:endParaRPr lang="en-US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94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  <p:sndAc>
          <p:stSnd>
            <p:snd r:embed="rId2" name="click.wav"/>
          </p:stSnd>
        </p:sndAc>
      </p:transition>
    </mc:Choice>
    <mc:Fallback xmlns="">
      <p:transition spd="slow">
        <p:split orient="vert"/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AF7D-2EEA-41B3-9D28-93CA75FE4560}" type="slidenum">
              <a:rPr lang="en-US" smtClean="0"/>
              <a:t>10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0EAF7D-2EEA-41B3-9D28-93CA75FE456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10EAF7D-2EEA-41B3-9D28-93CA75FE456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4572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2362200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running the model locally without GPU support, resulting in longer response times.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is limited by the local hardware, affecting the efficiency of blog generation.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a GPU would enhance processing speed and reduce the time required for generating responses.</a:t>
            </a:r>
          </a:p>
        </p:txBody>
      </p:sp>
    </p:spTree>
    <p:extLst>
      <p:ext uri="{BB962C8B-B14F-4D97-AF65-F5344CB8AC3E}">
        <p14:creationId xmlns:p14="http://schemas.microsoft.com/office/powerpoint/2010/main" val="1006031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  <p:sndAc>
          <p:stSnd>
            <p:snd r:embed="rId2" name="whoosh.wav"/>
          </p:stSnd>
        </p:sndAc>
      </p:transition>
    </mc:Choice>
    <mc:Fallback xmlns="">
      <p:transition spd="slow">
        <p:fade/>
        <p:sndAc>
          <p:stSnd>
            <p:snd r:embed="rId3" name="whoosh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AF7D-2EEA-41B3-9D28-93CA75FE4560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43000" y="1828800"/>
            <a:ext cx="6934200" cy="2469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algn="ctr"/>
            <a:endParaRPr lang="en-US" sz="4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05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FORWARD FOR YOUR ADVICE AND SUGGESTION</a:t>
            </a:r>
          </a:p>
        </p:txBody>
      </p:sp>
    </p:spTree>
    <p:extLst>
      <p:ext uri="{BB962C8B-B14F-4D97-AF65-F5344CB8AC3E}">
        <p14:creationId xmlns:p14="http://schemas.microsoft.com/office/powerpoint/2010/main" val="321131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Click="0" advTm="2000">
        <p15:prstTrans prst="origami"/>
        <p:sndAc>
          <p:stSnd>
            <p:snd r:embed="rId2" name="applause.wav"/>
          </p:stSnd>
        </p:sndAc>
      </p:transition>
    </mc:Choice>
    <mc:Fallback xmlns="">
      <p:transition spd="slow" advClick="0" advTm="2000">
        <p:fade/>
        <p:sndAc>
          <p:stSnd>
            <p:snd r:embed="rId3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AF7D-2EEA-41B3-9D28-93CA75FE4560}" type="slidenum">
              <a:rPr lang="en-US" smtClean="0"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8153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  <a:p>
            <a:pPr algn="ctr"/>
            <a:endParaRPr lang="en-US" sz="4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5400" spc="-15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LLAMA 2-Based </a:t>
            </a:r>
            <a:r>
              <a:rPr lang="en-US" sz="5400" spc="-1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Automatic Blog Generation</a:t>
            </a:r>
            <a:endParaRPr lang="en-US" sz="5400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93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  <p:sndAc>
          <p:stSnd>
            <p:snd r:embed="rId2" name="click.wav"/>
          </p:stSnd>
        </p:sndAc>
      </p:transition>
    </mc:Choice>
    <mc:Fallback xmlns="">
      <p:transition spd="slow">
        <p:diamond/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199" y="206166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32" y="2581539"/>
            <a:ext cx="7975332" cy="3614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AF7D-2EEA-41B3-9D28-93CA75FE4560}" type="slidenum">
              <a:rPr lang="en-US" smtClean="0"/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92216" y="943730"/>
            <a:ext cx="76833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LLaMA2 is a state-of-the-art language model developed by Meta, designed to understand and generate human-like text.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Llama 2 models are trained on 2 trillion tokens and have double the context length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Llama1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9279481"/>
      </p:ext>
    </p:extLst>
  </p:cSld>
  <p:clrMapOvr>
    <a:masterClrMapping/>
  </p:clrMapOvr>
  <p:transition spd="slow">
    <p:plus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828800"/>
            <a:ext cx="79248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Content Creation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blogs manually is time-consuming and requires creativity and knowledge.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in tone, style, and quality can be difficult to maintain over time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Automation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 blog generation can help content creators, marketers, and businesses scale their content production efficiently.</a:t>
            </a:r>
          </a:p>
        </p:txBody>
      </p:sp>
    </p:spTree>
    <p:extLst>
      <p:ext uri="{BB962C8B-B14F-4D97-AF65-F5344CB8AC3E}">
        <p14:creationId xmlns:p14="http://schemas.microsoft.com/office/powerpoint/2010/main" val="336710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  <p:sndAc>
          <p:stSnd>
            <p:snd r:embed="rId2" name="click.wav"/>
          </p:stSnd>
        </p:sndAc>
      </p:transition>
    </mc:Choice>
    <mc:Fallback xmlns="">
      <p:transition spd="slow">
        <p:diamond/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6923" y="484669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" y="2438400"/>
            <a:ext cx="8153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blog generation using the LLaMA2 model to save time.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consistent tone, style, and quality in generated content.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businesses and creators scale content production efficiently.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high-quality blogs on diverse topics with minimal effort.</a:t>
            </a:r>
          </a:p>
        </p:txBody>
      </p:sp>
    </p:spTree>
    <p:extLst>
      <p:ext uri="{BB962C8B-B14F-4D97-AF65-F5344CB8AC3E}">
        <p14:creationId xmlns:p14="http://schemas.microsoft.com/office/powerpoint/2010/main" val="118721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  <p:sndAc>
          <p:stSnd>
            <p:snd r:embed="rId2" name="click.wav"/>
          </p:stSnd>
        </p:sndAc>
      </p:transition>
    </mc:Choice>
    <mc:Fallback xmlns="">
      <p:transition spd="slow">
        <p:zoom/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048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90176"/>
            <a:ext cx="7467600" cy="446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AF7D-2EEA-41B3-9D28-93CA75FE4560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1216765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did an Extensive literature review including the llama2 main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paper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6795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  <p:sndAc>
          <p:stSnd>
            <p:snd r:embed="rId2" name="whoosh.wav"/>
          </p:stSnd>
        </p:sndAc>
      </p:transition>
    </mc:Choice>
    <mc:Fallback xmlns="">
      <p:transition spd="slow">
        <p:fade/>
        <p:sndAc>
          <p:stSnd>
            <p:snd r:embed="rId5" name="whoosh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108921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806752"/>
            <a:ext cx="8839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Setup: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and configured the LLaMA2 model locally using </a:t>
            </a: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CTransformers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specific settings for token generation and temperature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Implementation: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Python script using </a:t>
            </a:r>
            <a:r>
              <a:rPr lang="en-US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transformers, </a:t>
            </a:r>
            <a:r>
              <a:rPr lang="en-US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other necessary libraries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web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 generation. The script includes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</a:t>
            </a:r>
            <a:r>
              <a:rPr lang="en-US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getLLamaresponse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generates blog content based on input parameters (topic, word count, and blog style) using the LLaMA2 model.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template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structures the input for the model to produce coherent and relevant blog posts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412797"/>
            <a:ext cx="6233042" cy="3278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12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  <p:sndAc>
          <p:stSnd>
            <p:snd r:embed="rId2" name="type.wav"/>
          </p:stSnd>
        </p:sndAc>
      </p:transition>
    </mc:Choice>
    <mc:Fallback xmlns="">
      <p:transition spd="slow">
        <p:fade/>
        <p:sndAc>
          <p:stSnd>
            <p:snd r:embed="rId4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838200"/>
            <a:ext cx="75438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Interface: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a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with: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fields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blog topic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word count, and blog style.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trigger the blog generation and display the output.</a:t>
            </a:r>
          </a:p>
          <a:p>
            <a:pPr algn="just"/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generates blog content in response to user inputs, which is then displayed in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 as shown below.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505200"/>
            <a:ext cx="6477000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3306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  <p:sndAc>
          <p:stSnd>
            <p:snd r:embed="rId2" name="coin.wav"/>
          </p:stSnd>
        </p:sndAc>
      </p:transition>
    </mc:Choice>
    <mc:Fallback xmlns="">
      <p:transition spd="slow">
        <p:fade/>
        <p:sndAc>
          <p:stSnd>
            <p:snd r:embed="rId4" name="coin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AF7D-2EEA-41B3-9D28-93CA75FE4560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3048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371600"/>
            <a:ext cx="5867400" cy="4984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0475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4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411</Words>
  <Application>Microsoft Office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Samad</dc:creator>
  <cp:lastModifiedBy>Microsoft account</cp:lastModifiedBy>
  <cp:revision>92</cp:revision>
  <dcterms:created xsi:type="dcterms:W3CDTF">2024-09-04T12:40:29Z</dcterms:created>
  <dcterms:modified xsi:type="dcterms:W3CDTF">2024-09-17T14:07:02Z</dcterms:modified>
</cp:coreProperties>
</file>