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71" r:id="rId10"/>
    <p:sldId id="268" r:id="rId11"/>
    <p:sldId id="269" r:id="rId12"/>
    <p:sldId id="266" r:id="rId13"/>
    <p:sldId id="262" r:id="rId14"/>
    <p:sldId id="263" r:id="rId15"/>
    <p:sldId id="264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987" y="491614"/>
            <a:ext cx="8878529" cy="1474838"/>
          </a:xfrm>
        </p:spPr>
        <p:txBody>
          <a:bodyPr>
            <a:normAutofit/>
          </a:bodyPr>
          <a:lstStyle/>
          <a:p>
            <a:pPr algn="ctr"/>
            <a:r>
              <a:rPr sz="4000" b="1" dirty="0"/>
              <a:t>Weather-Based Outfit Suggestion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Prepared by </a:t>
            </a:r>
            <a:r>
              <a:rPr dirty="0" smtClean="0"/>
              <a:t>[</a:t>
            </a:r>
            <a:r>
              <a:rPr lang="en-US" dirty="0" smtClean="0"/>
              <a:t>Abdullah </a:t>
            </a:r>
            <a:r>
              <a:rPr lang="en-US" dirty="0" err="1" smtClean="0"/>
              <a:t>Zunorain</a:t>
            </a:r>
            <a:r>
              <a:rPr dirty="0" smtClean="0"/>
              <a:t>]</a:t>
            </a:r>
            <a:endParaRPr dirty="0"/>
          </a:p>
          <a:p>
            <a:r>
              <a:rPr dirty="0"/>
              <a:t>Date: </a:t>
            </a:r>
            <a:r>
              <a:rPr dirty="0" smtClean="0"/>
              <a:t>[</a:t>
            </a:r>
            <a:r>
              <a:rPr lang="en-US" dirty="0" smtClean="0"/>
              <a:t>14-Dec-2024</a:t>
            </a:r>
            <a:r>
              <a:rPr dirty="0" smtClean="0"/>
              <a:t>]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849"/>
            <a:ext cx="8229600" cy="882880"/>
          </a:xfrm>
        </p:spPr>
        <p:txBody>
          <a:bodyPr/>
          <a:lstStyle/>
          <a:p>
            <a:r>
              <a:rPr lang="en-GB" dirty="0"/>
              <a:t>App 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53729"/>
            <a:ext cx="9045676" cy="5904271"/>
          </a:xfrm>
        </p:spPr>
        <p:txBody>
          <a:bodyPr>
            <a:normAutofit/>
          </a:bodyPr>
          <a:lstStyle/>
          <a:p>
            <a:pPr marL="64008" indent="0">
              <a:lnSpc>
                <a:spcPct val="150000"/>
              </a:lnSpc>
              <a:buNone/>
            </a:pPr>
            <a:r>
              <a:rPr lang="en-GB" sz="1800" dirty="0" smtClean="0">
                <a:solidFill>
                  <a:schemeClr val="accent1"/>
                </a:solidFill>
              </a:rPr>
              <a:t>4</a:t>
            </a:r>
            <a:r>
              <a:rPr lang="en-GB" sz="1600" dirty="0" smtClean="0">
                <a:solidFill>
                  <a:schemeClr val="accent1"/>
                </a:solidFill>
              </a:rPr>
              <a:t>.     </a:t>
            </a:r>
            <a:r>
              <a:rPr lang="en-GB" sz="1600" b="1" dirty="0" smtClean="0"/>
              <a:t>Outfit </a:t>
            </a:r>
            <a:r>
              <a:rPr lang="en-GB" sz="1600" b="1" dirty="0"/>
              <a:t>Recommendation Engine</a:t>
            </a:r>
          </a:p>
          <a:p>
            <a:pPr lvl="1">
              <a:lnSpc>
                <a:spcPct val="150000"/>
              </a:lnSpc>
            </a:pPr>
            <a:r>
              <a:rPr lang="en-GB" sz="1600" b="1" dirty="0"/>
              <a:t>User Profile &amp; Preferences</a:t>
            </a:r>
            <a:r>
              <a:rPr lang="en-GB" sz="1600" dirty="0"/>
              <a:t>: Store user information like style preferences, common </a:t>
            </a:r>
            <a:r>
              <a:rPr lang="en-GB" sz="1600" dirty="0" err="1"/>
              <a:t>color</a:t>
            </a:r>
            <a:r>
              <a:rPr lang="en-GB" sz="1600" dirty="0"/>
              <a:t> choices, temperature comfort range, and sensitivity (cold-tolerant or cold-sensitive).</a:t>
            </a:r>
          </a:p>
          <a:p>
            <a:pPr lvl="1">
              <a:lnSpc>
                <a:spcPct val="150000"/>
              </a:lnSpc>
            </a:pPr>
            <a:r>
              <a:rPr lang="en-GB" sz="1600" b="1" dirty="0"/>
              <a:t>Outfit Database</a:t>
            </a:r>
            <a:r>
              <a:rPr lang="en-GB" sz="1600" dirty="0"/>
              <a:t>: A database containing clothing items, categorized by type (e.g., tops, bottoms, accessories) and weather suitability (e.g., jackets for cold, shorts for warm).</a:t>
            </a:r>
          </a:p>
          <a:p>
            <a:pPr lvl="1">
              <a:lnSpc>
                <a:spcPct val="150000"/>
              </a:lnSpc>
            </a:pPr>
            <a:r>
              <a:rPr lang="en-GB" sz="1600" b="1" dirty="0" smtClean="0"/>
              <a:t>Basic </a:t>
            </a:r>
            <a:r>
              <a:rPr lang="en-GB" sz="1600" b="1" dirty="0"/>
              <a:t>Filtering</a:t>
            </a:r>
            <a:r>
              <a:rPr lang="en-GB" sz="1600" dirty="0"/>
              <a:t>: Filter outfits by current weather, user preferences, and clothing availability.</a:t>
            </a:r>
          </a:p>
          <a:p>
            <a:pPr lvl="1">
              <a:lnSpc>
                <a:spcPct val="150000"/>
              </a:lnSpc>
            </a:pPr>
            <a:r>
              <a:rPr lang="en-GB" sz="1600" b="1" dirty="0"/>
              <a:t>AI Outfit Suggestions </a:t>
            </a:r>
            <a:r>
              <a:rPr lang="en-GB" sz="1600" dirty="0" smtClean="0"/>
              <a:t>: </a:t>
            </a:r>
            <a:r>
              <a:rPr lang="en-GB" sz="1600" dirty="0"/>
              <a:t>Use a machine learning model (like collaborative filtering or content-based filtering) to recommend specific items based on user </a:t>
            </a:r>
            <a:r>
              <a:rPr lang="en-GB" sz="1600" dirty="0" err="1"/>
              <a:t>behavior</a:t>
            </a:r>
            <a:r>
              <a:rPr lang="en-GB" sz="1600" dirty="0"/>
              <a:t> (e.g., past likes/dislikes).</a:t>
            </a:r>
          </a:p>
          <a:p>
            <a:pPr lvl="1">
              <a:lnSpc>
                <a:spcPct val="150000"/>
              </a:lnSpc>
            </a:pPr>
            <a:r>
              <a:rPr lang="en-GB" sz="1600" b="1" dirty="0"/>
              <a:t>Styling Rules</a:t>
            </a:r>
            <a:r>
              <a:rPr lang="en-GB" sz="1600" dirty="0"/>
              <a:t>: Ensure suggested outfits meet basic styling rules (e.g., match </a:t>
            </a:r>
            <a:r>
              <a:rPr lang="en-GB" sz="1600" dirty="0" err="1"/>
              <a:t>colors</a:t>
            </a:r>
            <a:r>
              <a:rPr lang="en-GB" sz="1600" dirty="0"/>
              <a:t>, balance formality</a:t>
            </a:r>
            <a:r>
              <a:rPr lang="en-GB" sz="1600" dirty="0" smtClean="0"/>
              <a:t>).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34849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GB" dirty="0">
                <a:solidFill>
                  <a:schemeClr val="accent1"/>
                </a:solidFill>
              </a:rPr>
              <a:t>5</a:t>
            </a:r>
            <a:r>
              <a:rPr lang="en-GB" dirty="0" smtClean="0">
                <a:solidFill>
                  <a:schemeClr val="accent1"/>
                </a:solidFill>
              </a:rPr>
              <a:t>.  </a:t>
            </a:r>
            <a:r>
              <a:rPr lang="en-GB" dirty="0"/>
              <a:t>Analytics &amp; Improvement</a:t>
            </a:r>
          </a:p>
          <a:p>
            <a:pPr lvl="1"/>
            <a:r>
              <a:rPr lang="en-GB" dirty="0"/>
              <a:t>Usage Analytics: Track outfit suggestions, user feedback, and frequently selected items to </a:t>
            </a:r>
            <a:r>
              <a:rPr lang="en-GB" dirty="0" err="1"/>
              <a:t>analyze</a:t>
            </a:r>
            <a:r>
              <a:rPr lang="en-GB" dirty="0"/>
              <a:t> trends.</a:t>
            </a:r>
          </a:p>
          <a:p>
            <a:pPr lvl="1"/>
            <a:r>
              <a:rPr lang="en-GB" dirty="0"/>
              <a:t>Model Retraining (if using AI): Periodically retrain the recommendation model based on accumulated data to refine outfit suggestions</a:t>
            </a:r>
          </a:p>
        </p:txBody>
      </p:sp>
    </p:spTree>
    <p:extLst>
      <p:ext uri="{BB962C8B-B14F-4D97-AF65-F5344CB8AC3E}">
        <p14:creationId xmlns:p14="http://schemas.microsoft.com/office/powerpoint/2010/main" val="830791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67606"/>
          </a:xfrm>
        </p:spPr>
        <p:txBody>
          <a:bodyPr/>
          <a:lstStyle/>
          <a:p>
            <a:r>
              <a:rPr lang="en-GB" dirty="0" smtClean="0"/>
              <a:t>App Work Flow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1" y="1087655"/>
            <a:ext cx="8845617" cy="546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34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 smtClean="0"/>
              <a:t> </a:t>
            </a:r>
            <a:r>
              <a:rPr dirty="0"/>
              <a:t>User Journey:</a:t>
            </a:r>
          </a:p>
          <a:p>
            <a:pPr lvl="1"/>
            <a:r>
              <a:rPr dirty="0"/>
              <a:t>Displays app flow from weather data input to outfit suggestions.</a:t>
            </a:r>
          </a:p>
          <a:p>
            <a:endParaRPr dirty="0"/>
          </a:p>
          <a:p>
            <a:r>
              <a:rPr dirty="0" smtClean="0"/>
              <a:t> </a:t>
            </a:r>
            <a:r>
              <a:rPr dirty="0"/>
              <a:t>Example Scenarios:</a:t>
            </a:r>
          </a:p>
          <a:p>
            <a:pPr lvl="1"/>
            <a:r>
              <a:rPr dirty="0"/>
              <a:t>Outfit suggestions for rain, snow, sunny, and windy conditions.</a:t>
            </a:r>
          </a:p>
          <a:p>
            <a:endParaRPr dirty="0"/>
          </a:p>
          <a:p>
            <a:r>
              <a:rPr dirty="0" smtClean="0"/>
              <a:t>User </a:t>
            </a:r>
            <a:r>
              <a:rPr dirty="0"/>
              <a:t>Interface:</a:t>
            </a:r>
          </a:p>
          <a:p>
            <a:pPr lvl="1"/>
            <a:r>
              <a:rPr dirty="0"/>
              <a:t>Highlights unique features like notifications and fashion trends.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8358" indent="-514350">
              <a:buFont typeface="+mj-lt"/>
              <a:buAutoNum type="arabicPeriod"/>
            </a:pPr>
            <a:r>
              <a:rPr dirty="0" smtClean="0"/>
              <a:t>Time-Saving</a:t>
            </a:r>
            <a:endParaRPr dirty="0"/>
          </a:p>
          <a:p>
            <a:pPr marL="578358" indent="-514350">
              <a:buFont typeface="+mj-lt"/>
              <a:buAutoNum type="arabicPeriod"/>
            </a:pPr>
            <a:r>
              <a:rPr dirty="0" smtClean="0"/>
              <a:t>Comfort </a:t>
            </a:r>
            <a:r>
              <a:rPr dirty="0"/>
              <a:t>and Safety</a:t>
            </a:r>
          </a:p>
          <a:p>
            <a:pPr marL="578358" indent="-514350">
              <a:buFont typeface="+mj-lt"/>
              <a:buAutoNum type="arabicPeriod"/>
            </a:pPr>
            <a:r>
              <a:rPr dirty="0" smtClean="0"/>
              <a:t>Sustainable </a:t>
            </a:r>
            <a:r>
              <a:rPr dirty="0"/>
              <a:t>Fashion Encouragement</a:t>
            </a:r>
          </a:p>
          <a:p>
            <a:pPr marL="578358" indent="-514350">
              <a:buFont typeface="+mj-lt"/>
              <a:buAutoNum type="arabicPeriod"/>
            </a:pPr>
            <a:r>
              <a:rPr dirty="0" smtClean="0"/>
              <a:t>Improved </a:t>
            </a:r>
            <a:r>
              <a:rPr dirty="0"/>
              <a:t>User Satisfaction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Summary:</a:t>
            </a:r>
          </a:p>
          <a:p>
            <a:pPr lvl="1"/>
            <a:r>
              <a:rPr lang="en-GB" dirty="0" smtClean="0"/>
              <a:t>Design </a:t>
            </a:r>
            <a:r>
              <a:rPr lang="en-GB" dirty="0"/>
              <a:t>an application that integrates real-time weather data to provide customized outfit recommendations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Helps users select weather-appropriate outfits for comfort, safety, and style.</a:t>
            </a:r>
          </a:p>
          <a:p>
            <a:endParaRPr dirty="0"/>
          </a:p>
          <a:p>
            <a:r>
              <a:rPr dirty="0"/>
              <a:t>Future Plans:</a:t>
            </a:r>
          </a:p>
          <a:p>
            <a:pPr lvl="1"/>
            <a:r>
              <a:rPr dirty="0"/>
              <a:t>Potential for features like social sharing, wardrobe integration, and a virtual closet.</a:t>
            </a:r>
          </a:p>
          <a:p>
            <a:endParaRPr dirty="0"/>
          </a:p>
          <a:p>
            <a:r>
              <a:rPr dirty="0"/>
              <a:t>Closing Statement:</a:t>
            </a:r>
          </a:p>
          <a:p>
            <a:pPr lvl="1"/>
            <a:r>
              <a:rPr dirty="0"/>
              <a:t>Emphasizes the app’s role in enhancing daily experiences by integrating technology, fashion, and weather insights.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571500"/>
            <a:ext cx="827722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080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9" y="789140"/>
            <a:ext cx="8984256" cy="567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011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9" y="526094"/>
            <a:ext cx="8821153" cy="61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988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9" y="700090"/>
            <a:ext cx="9033261" cy="5876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138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Overview of the Concept</a:t>
            </a:r>
            <a:r>
              <a:rPr dirty="0"/>
              <a:t>:</a:t>
            </a:r>
          </a:p>
          <a:p>
            <a:pPr lvl="1"/>
            <a:r>
              <a:rPr lang="en-US" dirty="0" smtClean="0"/>
              <a:t>Develop </a:t>
            </a:r>
            <a:r>
              <a:rPr dirty="0" smtClean="0"/>
              <a:t>a</a:t>
            </a:r>
            <a:r>
              <a:rPr lang="en-GB" dirty="0" smtClean="0"/>
              <a:t>n</a:t>
            </a:r>
            <a:r>
              <a:rPr dirty="0" smtClean="0"/>
              <a:t> application </a:t>
            </a:r>
            <a:r>
              <a:rPr dirty="0"/>
              <a:t>that combines real-time weather data with outfit suggestions.</a:t>
            </a:r>
          </a:p>
          <a:p>
            <a:endParaRPr dirty="0"/>
          </a:p>
          <a:p>
            <a:r>
              <a:rPr b="1" dirty="0"/>
              <a:t>Purpose:</a:t>
            </a:r>
          </a:p>
          <a:p>
            <a:pPr lvl="1"/>
            <a:r>
              <a:rPr dirty="0" smtClean="0"/>
              <a:t> Helps users select weather-appropriate outfits for comfort, safety, and style.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6302"/>
            <a:ext cx="9078415" cy="56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630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8904" y="3206663"/>
            <a:ext cx="519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Thank You</a:t>
            </a:r>
            <a:endParaRPr lang="en-GB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1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User Pain Points:</a:t>
            </a:r>
          </a:p>
          <a:p>
            <a:pPr lvl="1"/>
            <a:r>
              <a:rPr dirty="0" smtClean="0"/>
              <a:t>Difficulty </a:t>
            </a:r>
            <a:r>
              <a:rPr dirty="0"/>
              <a:t>in choosing weather-appropriate outfits, especially with sudden weather changes.</a:t>
            </a:r>
          </a:p>
          <a:p>
            <a:pPr lvl="1"/>
            <a:r>
              <a:rPr dirty="0" smtClean="0"/>
              <a:t>Checking </a:t>
            </a:r>
            <a:r>
              <a:rPr dirty="0"/>
              <a:t>weather manually and deciding wardrobe choices is inconvenient.</a:t>
            </a:r>
          </a:p>
          <a:p>
            <a:endParaRPr dirty="0"/>
          </a:p>
          <a:p>
            <a:r>
              <a:rPr dirty="0"/>
              <a:t>Market Need:</a:t>
            </a:r>
          </a:p>
          <a:p>
            <a:pPr lvl="1"/>
            <a:r>
              <a:rPr dirty="0" smtClean="0"/>
              <a:t> </a:t>
            </a:r>
            <a:r>
              <a:rPr dirty="0"/>
              <a:t>Lack of personalized, weather-based outfit suggestion apps in the market.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Primary Aim:</a:t>
            </a:r>
          </a:p>
          <a:p>
            <a:pPr lvl="1"/>
            <a:r>
              <a:rPr dirty="0" smtClean="0"/>
              <a:t> </a:t>
            </a:r>
            <a:r>
              <a:rPr dirty="0"/>
              <a:t>Develop an app that provides outfit suggestions based on real-time weather conditions and user preferences.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5508"/>
            <a:ext cx="8229600" cy="4572000"/>
          </a:xfrm>
        </p:spPr>
        <p:txBody>
          <a:bodyPr/>
          <a:lstStyle/>
          <a:p>
            <a:pPr marL="578358" indent="-514350">
              <a:buFont typeface="+mj-lt"/>
              <a:buAutoNum type="arabicPeriod"/>
            </a:pPr>
            <a:r>
              <a:rPr dirty="0" smtClean="0"/>
              <a:t>Real-Time </a:t>
            </a:r>
            <a:r>
              <a:rPr dirty="0"/>
              <a:t>Weather Integration</a:t>
            </a:r>
          </a:p>
          <a:p>
            <a:pPr marL="578358" indent="-514350">
              <a:buFont typeface="+mj-lt"/>
              <a:buAutoNum type="arabicPeriod"/>
            </a:pPr>
            <a:r>
              <a:rPr dirty="0" smtClean="0"/>
              <a:t>User </a:t>
            </a:r>
            <a:r>
              <a:rPr dirty="0"/>
              <a:t>Preferences</a:t>
            </a:r>
          </a:p>
          <a:p>
            <a:pPr marL="578358" indent="-514350">
              <a:buFont typeface="+mj-lt"/>
              <a:buAutoNum type="arabicPeriod"/>
            </a:pPr>
            <a:r>
              <a:rPr dirty="0" smtClean="0"/>
              <a:t>Personalized </a:t>
            </a:r>
            <a:r>
              <a:rPr dirty="0"/>
              <a:t>Suggestions</a:t>
            </a:r>
          </a:p>
          <a:p>
            <a:pPr marL="578358" indent="-514350">
              <a:buFont typeface="+mj-lt"/>
              <a:buAutoNum type="arabicPeriod"/>
            </a:pPr>
            <a:r>
              <a:rPr dirty="0" smtClean="0"/>
              <a:t>Sustainability </a:t>
            </a:r>
            <a:r>
              <a:rPr dirty="0"/>
              <a:t>Focus</a:t>
            </a:r>
          </a:p>
          <a:p>
            <a:pPr marL="578358" indent="-514350">
              <a:buFont typeface="+mj-lt"/>
              <a:buAutoNum type="arabicPeriod"/>
            </a:pPr>
            <a:r>
              <a:rPr dirty="0" smtClean="0"/>
              <a:t>Accessibility </a:t>
            </a:r>
            <a:r>
              <a:rPr dirty="0"/>
              <a:t>and Convenience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78358" indent="-514350">
              <a:buFont typeface="+mj-lt"/>
              <a:buAutoNum type="arabicPeriod"/>
            </a:pPr>
            <a:r>
              <a:rPr dirty="0" smtClean="0"/>
              <a:t>Weather </a:t>
            </a:r>
            <a:r>
              <a:rPr dirty="0"/>
              <a:t>Data Collection:</a:t>
            </a:r>
          </a:p>
          <a:p>
            <a:pPr lvl="1"/>
            <a:r>
              <a:rPr dirty="0" smtClean="0"/>
              <a:t> </a:t>
            </a:r>
            <a:r>
              <a:rPr dirty="0"/>
              <a:t>Use APIs to get real-time weather.</a:t>
            </a:r>
          </a:p>
          <a:p>
            <a:pPr marL="578358" indent="-514350">
              <a:buFont typeface="+mj-lt"/>
              <a:buAutoNum type="arabicPeriod"/>
            </a:pPr>
            <a:endParaRPr dirty="0"/>
          </a:p>
          <a:p>
            <a:pPr marL="578358" indent="-514350">
              <a:buFont typeface="+mj-lt"/>
              <a:buAutoNum type="arabicPeriod"/>
            </a:pPr>
            <a:r>
              <a:rPr dirty="0" smtClean="0"/>
              <a:t>Outfit </a:t>
            </a:r>
            <a:r>
              <a:rPr dirty="0"/>
              <a:t>Suggestion Algorithm:</a:t>
            </a:r>
          </a:p>
          <a:p>
            <a:pPr marL="953262" lvl="1" indent="-514350"/>
            <a:r>
              <a:rPr dirty="0" smtClean="0"/>
              <a:t> </a:t>
            </a:r>
            <a:r>
              <a:rPr dirty="0"/>
              <a:t>Match weather data with clothing choices.</a:t>
            </a:r>
          </a:p>
          <a:p>
            <a:pPr marL="578358" indent="-514350">
              <a:buFont typeface="+mj-lt"/>
              <a:buAutoNum type="arabicPeriod"/>
            </a:pPr>
            <a:endParaRPr dirty="0"/>
          </a:p>
          <a:p>
            <a:pPr marL="578358" indent="-514350">
              <a:buFont typeface="+mj-lt"/>
              <a:buAutoNum type="arabicPeriod"/>
            </a:pPr>
            <a:r>
              <a:rPr dirty="0" smtClean="0"/>
              <a:t> </a:t>
            </a:r>
            <a:r>
              <a:rPr dirty="0"/>
              <a:t>User Profile &amp; Preferences:</a:t>
            </a:r>
          </a:p>
          <a:p>
            <a:pPr marL="953262" lvl="1" indent="-514350"/>
            <a:r>
              <a:rPr dirty="0" smtClean="0"/>
              <a:t>Allow </a:t>
            </a:r>
            <a:r>
              <a:rPr dirty="0"/>
              <a:t>users to input preferences.</a:t>
            </a:r>
          </a:p>
          <a:p>
            <a:pPr marL="578358" indent="-514350">
              <a:buFont typeface="+mj-lt"/>
              <a:buAutoNum type="arabicPeriod"/>
            </a:pPr>
            <a:endParaRPr dirty="0"/>
          </a:p>
          <a:p>
            <a:pPr marL="578358" indent="-514350">
              <a:buFont typeface="+mj-lt"/>
              <a:buAutoNum type="arabicPeriod"/>
            </a:pPr>
            <a:r>
              <a:rPr dirty="0" smtClean="0"/>
              <a:t> </a:t>
            </a:r>
            <a:r>
              <a:rPr dirty="0"/>
              <a:t>Machine Learning </a:t>
            </a:r>
            <a:r>
              <a:rPr dirty="0" smtClean="0"/>
              <a:t>:</a:t>
            </a:r>
            <a:endParaRPr dirty="0"/>
          </a:p>
          <a:p>
            <a:pPr marL="953262" lvl="1" indent="-514350"/>
            <a:r>
              <a:rPr dirty="0" smtClean="0"/>
              <a:t> </a:t>
            </a:r>
            <a:r>
              <a:rPr dirty="0"/>
              <a:t>For better personalization.</a:t>
            </a:r>
          </a:p>
          <a:p>
            <a:pPr marL="578358" indent="-514350">
              <a:buFont typeface="+mj-lt"/>
              <a:buAutoNum type="arabicPeriod"/>
            </a:pPr>
            <a:endParaRPr dirty="0"/>
          </a:p>
          <a:p>
            <a:pPr marL="578358" indent="-514350">
              <a:buFont typeface="+mj-lt"/>
              <a:buAutoNum type="arabicPeriod"/>
            </a:pPr>
            <a:endParaRPr lang="en-GB" dirty="0"/>
          </a:p>
          <a:p>
            <a:pPr marL="578358" indent="-514350">
              <a:buFont typeface="+mj-lt"/>
              <a:buAutoNum type="arabicPeriod"/>
            </a:pPr>
            <a:r>
              <a:rPr lang="en-GB" dirty="0"/>
              <a:t>A</a:t>
            </a:r>
            <a:r>
              <a:rPr dirty="0" err="1" smtClean="0"/>
              <a:t>pp</a:t>
            </a:r>
            <a:r>
              <a:rPr dirty="0" smtClean="0"/>
              <a:t> </a:t>
            </a:r>
            <a:r>
              <a:rPr dirty="0"/>
              <a:t>Development and Testing:</a:t>
            </a:r>
          </a:p>
          <a:p>
            <a:pPr marL="953262" lvl="1" indent="-514350"/>
            <a:r>
              <a:rPr dirty="0" smtClean="0"/>
              <a:t> </a:t>
            </a:r>
            <a:r>
              <a:rPr dirty="0"/>
              <a:t>Use frameworks like </a:t>
            </a:r>
            <a:r>
              <a:rPr lang="en-GB" dirty="0" smtClean="0"/>
              <a:t>Google </a:t>
            </a:r>
            <a:r>
              <a:rPr lang="en-GB" dirty="0" err="1" smtClean="0"/>
              <a:t>Colab</a:t>
            </a:r>
            <a:r>
              <a:rPr dirty="0" smtClean="0"/>
              <a:t> </a:t>
            </a:r>
            <a:r>
              <a:rPr lang="en-GB" dirty="0" smtClean="0"/>
              <a:t>and Hugging Face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following steps are involve in developing an application</a:t>
            </a:r>
          </a:p>
          <a:p>
            <a:pPr lvl="1"/>
            <a:r>
              <a:rPr lang="en-GB" dirty="0" smtClean="0"/>
              <a:t>Model Selection (llama from </a:t>
            </a:r>
            <a:r>
              <a:rPr lang="en-GB" dirty="0" err="1" smtClean="0"/>
              <a:t>Groq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API (</a:t>
            </a:r>
            <a:r>
              <a:rPr lang="en-GB" dirty="0" err="1" smtClean="0"/>
              <a:t>groq</a:t>
            </a:r>
            <a:r>
              <a:rPr lang="en-GB" dirty="0"/>
              <a:t> and </a:t>
            </a:r>
            <a:r>
              <a:rPr lang="en-GB" dirty="0" err="1"/>
              <a:t>openweathermap</a:t>
            </a:r>
            <a:r>
              <a:rPr lang="en-GB" dirty="0"/>
              <a:t>)</a:t>
            </a:r>
            <a:endParaRPr lang="en-GB" dirty="0" smtClean="0"/>
          </a:p>
          <a:p>
            <a:pPr lvl="1"/>
            <a:r>
              <a:rPr lang="en-GB" dirty="0" smtClean="0"/>
              <a:t> Google </a:t>
            </a:r>
            <a:r>
              <a:rPr lang="en-GB" dirty="0" err="1" smtClean="0"/>
              <a:t>Colab</a:t>
            </a:r>
            <a:endParaRPr lang="en-GB" dirty="0" smtClean="0"/>
          </a:p>
          <a:p>
            <a:pPr lvl="2"/>
            <a:r>
              <a:rPr lang="en-GB" dirty="0" smtClean="0"/>
              <a:t>For Testing</a:t>
            </a:r>
          </a:p>
          <a:p>
            <a:pPr lvl="1"/>
            <a:r>
              <a:rPr lang="en-GB" dirty="0" smtClean="0"/>
              <a:t>Hugging Face</a:t>
            </a:r>
          </a:p>
          <a:p>
            <a:pPr lvl="2"/>
            <a:r>
              <a:rPr lang="en-GB" dirty="0" smtClean="0"/>
              <a:t>For Deployment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977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 Work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900"/>
            <a:ext cx="8229600" cy="4968908"/>
          </a:xfrm>
        </p:spPr>
        <p:txBody>
          <a:bodyPr>
            <a:normAutofit fontScale="70000" lnSpcReduction="20000"/>
          </a:bodyPr>
          <a:lstStyle/>
          <a:p>
            <a:pPr marL="578358" indent="-514350">
              <a:buFont typeface="+mj-lt"/>
              <a:buAutoNum type="arabicPeriod"/>
            </a:pPr>
            <a:r>
              <a:rPr lang="en-GB" b="1" dirty="0" smtClean="0"/>
              <a:t> </a:t>
            </a:r>
            <a:r>
              <a:rPr lang="en-GB" b="1" dirty="0"/>
              <a:t>User Interface (UI)</a:t>
            </a:r>
          </a:p>
          <a:p>
            <a:pPr marL="953262" lvl="1" indent="-514350"/>
            <a:r>
              <a:rPr lang="en-GB" b="1" dirty="0"/>
              <a:t>Home Screen</a:t>
            </a:r>
            <a:r>
              <a:rPr lang="en-GB" dirty="0"/>
              <a:t>: A welcoming screen where the user can sign in, set </a:t>
            </a:r>
            <a:r>
              <a:rPr lang="en-GB" dirty="0" smtClean="0"/>
              <a:t>location, </a:t>
            </a:r>
            <a:r>
              <a:rPr lang="en-GB" dirty="0"/>
              <a:t>and see the current weather.</a:t>
            </a:r>
          </a:p>
          <a:p>
            <a:pPr marL="953262" lvl="1" indent="-514350"/>
            <a:r>
              <a:rPr lang="en-GB" b="1" dirty="0"/>
              <a:t>Weather &amp; Outfit Screen</a:t>
            </a:r>
            <a:r>
              <a:rPr lang="en-GB" dirty="0"/>
              <a:t>: Displays the current weather and recommended outfits based on user settings and location.</a:t>
            </a:r>
          </a:p>
          <a:p>
            <a:pPr marL="953262" lvl="1" indent="-514350"/>
            <a:r>
              <a:rPr lang="en-GB" b="1" dirty="0"/>
              <a:t>Settings</a:t>
            </a:r>
            <a:r>
              <a:rPr lang="en-GB" dirty="0"/>
              <a:t>: Allows the user to set preferences, e.g., style, temperature sensitivity, </a:t>
            </a:r>
            <a:r>
              <a:rPr lang="en-GB" dirty="0" err="1"/>
              <a:t>favorite</a:t>
            </a:r>
            <a:r>
              <a:rPr lang="en-GB" dirty="0"/>
              <a:t> clothing items, etc.</a:t>
            </a:r>
          </a:p>
          <a:p>
            <a:pPr marL="953262" lvl="1" indent="-514350"/>
            <a:r>
              <a:rPr lang="en-GB" b="1" dirty="0"/>
              <a:t>Wardrobe &amp; Saved Outfits</a:t>
            </a:r>
            <a:r>
              <a:rPr lang="en-GB" dirty="0"/>
              <a:t>: Allows the user to view their wardrobe, save recommended outfits, or create custom looks</a:t>
            </a:r>
            <a:r>
              <a:rPr lang="en-GB" dirty="0" smtClean="0"/>
              <a:t>.</a:t>
            </a:r>
          </a:p>
          <a:p>
            <a:pPr marL="953262" lvl="1" indent="-514350"/>
            <a:endParaRPr lang="en-GB" dirty="0"/>
          </a:p>
          <a:p>
            <a:pPr marL="953262" lvl="1" indent="-514350"/>
            <a:endParaRPr lang="en-GB" dirty="0"/>
          </a:p>
          <a:p>
            <a:pPr marL="578358" indent="-514350">
              <a:buFont typeface="+mj-lt"/>
              <a:buAutoNum type="arabicPeriod"/>
            </a:pPr>
            <a:r>
              <a:rPr lang="en-GB" b="1" dirty="0" smtClean="0"/>
              <a:t> </a:t>
            </a:r>
            <a:r>
              <a:rPr lang="en-GB" b="1" dirty="0"/>
              <a:t>Data Collection and Input</a:t>
            </a:r>
          </a:p>
          <a:p>
            <a:pPr marL="953262" lvl="1" indent="-514350"/>
            <a:r>
              <a:rPr lang="en-GB" b="1" dirty="0"/>
              <a:t>Location Detection</a:t>
            </a:r>
            <a:r>
              <a:rPr lang="en-GB" dirty="0"/>
              <a:t>: Use GPS or user-provided location to get the user’s current city or region.</a:t>
            </a:r>
          </a:p>
          <a:p>
            <a:pPr marL="953262" lvl="1" indent="-514350"/>
            <a:r>
              <a:rPr lang="en-GB" b="1" dirty="0"/>
              <a:t>Weather Data Retrieval</a:t>
            </a:r>
            <a:r>
              <a:rPr lang="en-GB" dirty="0"/>
              <a:t>: Integrate a weather API (e.g., </a:t>
            </a:r>
            <a:r>
              <a:rPr lang="en-GB" dirty="0" err="1"/>
              <a:t>OpenWeatherMap</a:t>
            </a:r>
            <a:r>
              <a:rPr lang="en-GB" dirty="0"/>
              <a:t> or </a:t>
            </a:r>
            <a:r>
              <a:rPr lang="en-GB" dirty="0" err="1"/>
              <a:t>Weatherstack</a:t>
            </a:r>
            <a:r>
              <a:rPr lang="en-GB" dirty="0"/>
              <a:t>) to fetch real-time weather data based on the </a:t>
            </a:r>
            <a:r>
              <a:rPr lang="en-GB" dirty="0" smtClean="0"/>
              <a:t>location.</a:t>
            </a:r>
          </a:p>
          <a:p>
            <a:pPr marL="953262" lvl="1" indent="-514350"/>
            <a:r>
              <a:rPr lang="en-GB" b="1" dirty="0" smtClean="0"/>
              <a:t>Weather </a:t>
            </a:r>
            <a:r>
              <a:rPr lang="en-GB" b="1" dirty="0"/>
              <a:t>Information Needed</a:t>
            </a:r>
            <a:r>
              <a:rPr lang="en-GB" dirty="0"/>
              <a:t>: Temperature, humidity, wind speed, precipitation, etc.</a:t>
            </a:r>
          </a:p>
          <a:p>
            <a:pPr marL="578358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28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 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GB" b="1" dirty="0" smtClean="0">
                <a:solidFill>
                  <a:schemeClr val="accent1"/>
                </a:solidFill>
              </a:rPr>
              <a:t>3.  </a:t>
            </a:r>
            <a:r>
              <a:rPr lang="en-GB" b="1" dirty="0" smtClean="0"/>
              <a:t>Weather </a:t>
            </a:r>
            <a:r>
              <a:rPr lang="en-GB" b="1" dirty="0"/>
              <a:t>Analysis</a:t>
            </a:r>
          </a:p>
          <a:p>
            <a:pPr marL="953262" lvl="1" indent="-514350"/>
            <a:r>
              <a:rPr lang="en-GB" b="1" dirty="0"/>
              <a:t>Weather Classification</a:t>
            </a:r>
            <a:r>
              <a:rPr lang="en-GB" dirty="0"/>
              <a:t>: Based on weather data, classify conditions as hot, warm, cool, cold, rainy, windy, etc.</a:t>
            </a:r>
          </a:p>
          <a:p>
            <a:pPr marL="953262" lvl="1" indent="-514350"/>
            <a:r>
              <a:rPr lang="en-GB" b="1" dirty="0"/>
              <a:t>Outfit Category Mapping</a:t>
            </a:r>
            <a:r>
              <a:rPr lang="en-GB" dirty="0"/>
              <a:t>: Map each weather category to general outfit categories (e.g., raincoat and boots for rain, light layers for warm weather).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980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153</TotalTime>
  <Words>749</Words>
  <Application>Microsoft Office PowerPoint</Application>
  <PresentationFormat>On-screen Show (4:3)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 Black</vt:lpstr>
      <vt:lpstr>Century Gothic</vt:lpstr>
      <vt:lpstr>Verdana</vt:lpstr>
      <vt:lpstr>Wingdings 2</vt:lpstr>
      <vt:lpstr>Verve</vt:lpstr>
      <vt:lpstr>Weather-Based Outfit Suggestion App</vt:lpstr>
      <vt:lpstr>Introduction</vt:lpstr>
      <vt:lpstr>Problem Statement</vt:lpstr>
      <vt:lpstr>Aim</vt:lpstr>
      <vt:lpstr>Objectives</vt:lpstr>
      <vt:lpstr>Methodology</vt:lpstr>
      <vt:lpstr>Application Steps</vt:lpstr>
      <vt:lpstr>App Work Flow</vt:lpstr>
      <vt:lpstr>App Work Flow</vt:lpstr>
      <vt:lpstr>App Work Flow</vt:lpstr>
      <vt:lpstr>App Work Flow</vt:lpstr>
      <vt:lpstr>App Work Flow</vt:lpstr>
      <vt:lpstr>Application</vt:lpstr>
      <vt:lpstr>Benefits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Weather-Based Outfit Suggestion App</dc:title>
  <dc:creator>Store</dc:creator>
  <dc:description>generated using python-pptx</dc:description>
  <cp:lastModifiedBy>Microsoft account</cp:lastModifiedBy>
  <cp:revision>42</cp:revision>
  <dcterms:created xsi:type="dcterms:W3CDTF">2013-01-27T09:14:16Z</dcterms:created>
  <dcterms:modified xsi:type="dcterms:W3CDTF">2025-08-26T01:24:40Z</dcterms:modified>
</cp:coreProperties>
</file>