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3e33ad44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3e33ad44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3e33ad44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3e33ad44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3e33ad44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3e33ad44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3e33ad44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3e33ad44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bcfd34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bcfd34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3e33ad44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3e33ad44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3f1d58e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3f1d58e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4bcfd34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4bcfd34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3e33ad44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3e33ad44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USP Assignment- Implement Your Shell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Abdul Khan (4NI17CS002)</a:t>
            </a:r>
            <a:endParaRPr/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Harsha Kumar (4NI17CS026)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Shell Architecture</a:t>
            </a:r>
            <a:endParaRPr sz="33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900" y="691700"/>
            <a:ext cx="6050199" cy="42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0" y="0"/>
            <a:ext cx="90132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architecture of a Linux System consists of the following layers −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Hardware layer − Hardware consists of all peripheral devices (RAM/ HDD/ CPU etc).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Kernel − It is the core component of Operating System, interacts directly with hardware, provides low level services to upper layer components.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Shell − An interface to kernel, hiding complexity of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kernel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functions from users. The shell takes commands from the user and executes kernel's functions.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Utilities − Utility programs that provide the user most of the functionalities of an operating systems.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Shell Architecture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Features</a:t>
            </a:r>
            <a:r>
              <a:rPr lang="en" sz="3500"/>
              <a:t> </a:t>
            </a:r>
            <a:endParaRPr sz="35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0950" y="16001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commands can be run on the shell: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pwd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mkdir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clear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pipe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</a:t>
            </a:r>
            <a:r>
              <a:rPr lang="en"/>
              <a:t>xit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Added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Calculator: compute </a:t>
            </a:r>
            <a:r>
              <a:rPr lang="en"/>
              <a:t>arithmetic</a:t>
            </a:r>
            <a:r>
              <a:rPr lang="en"/>
              <a:t> operation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Addition : calc sum num1 num2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Subtraction : calc diff num1 num2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Multiplication : calc mult num1 num2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Division : calc div num1 num2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Time: Displays number of hours since 1-Jan-1970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Sample Output </a:t>
            </a:r>
            <a:endParaRPr sz="2100"/>
          </a:p>
        </p:txBody>
      </p:sp>
      <p:sp>
        <p:nvSpPr>
          <p:cNvPr id="98" name="Google Shape;98;p18"/>
          <p:cNvSpPr txBox="1"/>
          <p:nvPr/>
        </p:nvSpPr>
        <p:spPr>
          <a:xfrm>
            <a:off x="151525" y="743625"/>
            <a:ext cx="339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Command to compile and run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5125"/>
            <a:ext cx="8422733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736425" y="3225650"/>
            <a:ext cx="24819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 window -&gt;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526" y="1950225"/>
            <a:ext cx="4279300" cy="3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4294967295"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Sample Output</a:t>
            </a:r>
            <a:endParaRPr sz="21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37" y="82663"/>
            <a:ext cx="8695125" cy="49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Additional Features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13" y="751525"/>
            <a:ext cx="690927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</a:t>
            </a:r>
            <a:r>
              <a:rPr lang="en"/>
              <a:t>referred</a:t>
            </a:r>
            <a:r>
              <a:rPr lang="en"/>
              <a:t> 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GeeksforGeeks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https://www.geeksforgeeks.org/making-linux-shell-c/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Stack Overflow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