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5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7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0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5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8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9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5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10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563279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73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B99B-B659-DA4F-BAC4-2E352401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3750" cy="1420813"/>
          </a:xfrm>
        </p:spPr>
        <p:txBody>
          <a:bodyPr/>
          <a:lstStyle/>
          <a:p>
            <a:r>
              <a:rPr lang="en-US" dirty="0"/>
              <a:t>Krebs 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606AF-A007-7C4D-A769-322354646F3C}"/>
              </a:ext>
            </a:extLst>
          </p:cNvPr>
          <p:cNvSpPr txBox="1"/>
          <p:nvPr/>
        </p:nvSpPr>
        <p:spPr>
          <a:xfrm>
            <a:off x="1071563" y="2228850"/>
            <a:ext cx="2543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ATP, NADH and CO2 and H2O count. As these are critical molecular products that link to overall organism biochemical balance that this energy pathway relies on.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B9187F1-430F-D64B-922C-FEF1830E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62" y="671512"/>
            <a:ext cx="7371379" cy="58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300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Univers</vt:lpstr>
      <vt:lpstr>GradientVTI</vt:lpstr>
      <vt:lpstr>Biochemistry 101 Example</vt:lpstr>
      <vt:lpstr>Krebs Cycle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Biochemistry 101 Example</dc:title>
  <dc:creator>Darrell Ross</dc:creator>
  <cp:lastModifiedBy>Darrell Ross</cp:lastModifiedBy>
  <cp:revision>3</cp:revision>
  <dcterms:created xsi:type="dcterms:W3CDTF">2020-06-07T22:41:58Z</dcterms:created>
  <dcterms:modified xsi:type="dcterms:W3CDTF">2020-06-07T23:11:26Z</dcterms:modified>
</cp:coreProperties>
</file>