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5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7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0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0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63279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E874-BB9B-1548-A2C2-18DF6CA1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06C0-120A-4544-B2D1-FE4ACAEB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659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Biochemistry 101 Example</vt:lpstr>
      <vt:lpstr>Krebs Cycle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Biochemistry 101 Example</dc:title>
  <dc:creator>Darrell Ross</dc:creator>
  <cp:lastModifiedBy>Darrell Ross</cp:lastModifiedBy>
  <cp:revision>3</cp:revision>
  <dcterms:created xsi:type="dcterms:W3CDTF">2020-06-07T22:41:58Z</dcterms:created>
  <dcterms:modified xsi:type="dcterms:W3CDTF">2020-06-07T23:11:26Z</dcterms:modified>
</cp:coreProperties>
</file>