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5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7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0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9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5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0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6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73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25ED3F67-A456-465A-A8AD-77D82F347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7C040-4FCD-124F-90C5-17C0175A2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3672965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chemeClr val="bg1"/>
                </a:solidFill>
              </a:rPr>
              <a:t>Biochemistry 101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6A7DB-0870-F944-9988-BA44B64F2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3672963" cy="99019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 Dr. Darrell Ross</a:t>
            </a: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6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B99B-B659-DA4F-BAC4-2E352401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3750" cy="1420813"/>
          </a:xfrm>
        </p:spPr>
        <p:txBody>
          <a:bodyPr/>
          <a:lstStyle/>
          <a:p>
            <a:r>
              <a:rPr lang="en-US" dirty="0"/>
              <a:t>Krebs Cycle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B9187F1-430F-D64B-922C-FEF1830E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62" y="671512"/>
            <a:ext cx="7371379" cy="5821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6606AF-A007-7C4D-A769-322354646F3C}"/>
              </a:ext>
            </a:extLst>
          </p:cNvPr>
          <p:cNvSpPr txBox="1"/>
          <p:nvPr/>
        </p:nvSpPr>
        <p:spPr>
          <a:xfrm>
            <a:off x="1071563" y="2228850"/>
            <a:ext cx="2543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ATP, NADH and CO2 and H2O count. As these are critical molecular products that link to overall organism biochemical balance that this energy pathway relies on.</a:t>
            </a:r>
          </a:p>
        </p:txBody>
      </p:sp>
    </p:spTree>
    <p:extLst>
      <p:ext uri="{BB962C8B-B14F-4D97-AF65-F5344CB8AC3E}">
        <p14:creationId xmlns:p14="http://schemas.microsoft.com/office/powerpoint/2010/main" val="79123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ottle, animal, sitting, close&#10;&#10;Description automatically generated">
            <a:extLst>
              <a:ext uri="{FF2B5EF4-FFF2-40B4-BE49-F238E27FC236}">
                <a16:creationId xmlns:a16="http://schemas.microsoft.com/office/drawing/2014/main" id="{C0611A59-3AE0-3148-8153-747D17E3E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64" y="4013200"/>
            <a:ext cx="2261619" cy="159781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F27B1CC-C382-6241-90D4-90732FC26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296" y="296068"/>
            <a:ext cx="7824442" cy="628936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A57EBEC-9EF3-DD49-9032-C898FE0C6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87" y="138905"/>
            <a:ext cx="3361496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9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6103-C5E1-1249-B386-5C01C8E7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08F2-5644-314A-8ED8-ADAD42C6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E874-BB9B-1548-A2C2-18DF6CA1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06C0-120A-4544-B2D1-FE4ACAEB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659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Biochemistry 101 Example</vt:lpstr>
      <vt:lpstr>Krebs Cycle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Biochemistry 101 Example</dc:title>
  <dc:creator>Darrell Ross</dc:creator>
  <cp:lastModifiedBy>Darrell Ross</cp:lastModifiedBy>
  <cp:revision>3</cp:revision>
  <dcterms:created xsi:type="dcterms:W3CDTF">2020-06-07T22:41:58Z</dcterms:created>
  <dcterms:modified xsi:type="dcterms:W3CDTF">2020-06-07T23:11:26Z</dcterms:modified>
</cp:coreProperties>
</file>