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0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6327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6103-C5E1-1249-B386-5C01C8E7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08F2-5644-314A-8ED8-ADAD42C6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30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Biochemistry 101 Example</vt:lpstr>
      <vt:lpstr>Krebs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 101 Example</dc:title>
  <dc:creator>Darrell Ross</dc:creator>
  <cp:lastModifiedBy>Darrell Ross</cp:lastModifiedBy>
  <cp:revision>3</cp:revision>
  <dcterms:created xsi:type="dcterms:W3CDTF">2020-06-07T22:41:58Z</dcterms:created>
  <dcterms:modified xsi:type="dcterms:W3CDTF">2020-06-07T23:11:26Z</dcterms:modified>
</cp:coreProperties>
</file>