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662"/>
  </p:normalViewPr>
  <p:slideViewPr>
    <p:cSldViewPr snapToGrid="0" snapToObjects="1">
      <p:cViewPr varScale="1">
        <p:scale>
          <a:sx n="90" d="100"/>
          <a:sy n="90" d="100"/>
        </p:scale>
        <p:origin x="23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65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27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50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5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48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2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29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75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10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09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563279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8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73" r:id="rId6"/>
    <p:sldLayoutId id="2147483668" r:id="rId7"/>
    <p:sldLayoutId id="2147483669" r:id="rId8"/>
    <p:sldLayoutId id="2147483670" r:id="rId9"/>
    <p:sldLayoutId id="2147483672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2D92A843-3FA1-4DFF-99F6-47FA457D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01476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7C040-4FCD-124F-90C5-17C0175A2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159" y="1377146"/>
            <a:ext cx="3672965" cy="362621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chemeClr val="bg1"/>
                </a:solidFill>
              </a:rPr>
              <a:t>Biochemistry 101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6A7DB-0870-F944-9988-BA44B64F2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159" y="5170453"/>
            <a:ext cx="3672963" cy="990197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By Dr. Darrell Ross</a:t>
            </a:r>
          </a:p>
        </p:txBody>
      </p:sp>
      <p:sp>
        <p:nvSpPr>
          <p:cNvPr id="13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lnTo>
                  <a:pt x="60082" y="60082"/>
                </a:lnTo>
                <a:lnTo>
                  <a:pt x="9437" y="60082"/>
                </a:lnTo>
                <a:lnTo>
                  <a:pt x="60082" y="78957"/>
                </a:lnTo>
                <a:lnTo>
                  <a:pt x="60082" y="129602"/>
                </a:lnTo>
                <a:lnTo>
                  <a:pt x="78957" y="78957"/>
                </a:lnTo>
                <a:lnTo>
                  <a:pt x="129602" y="7895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25ED3F67-A456-465A-A8AD-77D82F3474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30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66248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40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Univers</vt:lpstr>
      <vt:lpstr>GradientVTI</vt:lpstr>
      <vt:lpstr>Biochemistry 101 Example</vt:lpstr>
      <vt:lpstr>Krebs Cycle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Biochemistry 101 Example</dc:title>
  <dc:creator>Darrell Ross</dc:creator>
  <cp:lastModifiedBy>Darrell Ross</cp:lastModifiedBy>
  <cp:revision>3</cp:revision>
  <dcterms:created xsi:type="dcterms:W3CDTF">2020-06-07T22:41:58Z</dcterms:created>
  <dcterms:modified xsi:type="dcterms:W3CDTF">2020-06-07T23:11:26Z</dcterms:modified>
</cp:coreProperties>
</file>