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sldIdLst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4662"/>
  </p:normalViewPr>
  <p:slideViewPr>
    <p:cSldViewPr snapToGrid="0" snapToObjects="1">
      <p:cViewPr varScale="1">
        <p:scale>
          <a:sx n="90" d="100"/>
          <a:sy n="90" d="100"/>
        </p:scale>
        <p:origin x="232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653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272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50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51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483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27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29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759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106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097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563279"/>
      </p:ext>
    </p:extLst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6/7/20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87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73" r:id="rId6"/>
    <p:sldLayoutId id="2147483668" r:id="rId7"/>
    <p:sldLayoutId id="2147483669" r:id="rId8"/>
    <p:sldLayoutId id="2147483670" r:id="rId9"/>
    <p:sldLayoutId id="2147483672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3.xml.rels><?xml version="1.0" encoding="UTF-8" standalone="yes"?>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bottle, animal, sitting, close&#10;&#10;Description automatically generated">
            <a:extLst>
              <a:ext uri="{FF2B5EF4-FFF2-40B4-BE49-F238E27FC236}">
                <a16:creationId xmlns:a16="http://schemas.microsoft.com/office/drawing/2014/main" id="{C0611A59-3AE0-3148-8153-747D17E3E7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8764" y="4013200"/>
            <a:ext cx="2261619" cy="1597819"/>
          </a:xfr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BF27B1CC-C382-6241-90D4-90732FC26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296" y="296068"/>
            <a:ext cx="7824442" cy="6289361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7A57EBEC-9EF3-DD49-9032-C898FE0C6A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887" y="138905"/>
            <a:ext cx="3361496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09021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40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Univers</vt:lpstr>
      <vt:lpstr>GradientVTI</vt:lpstr>
      <vt:lpstr>Biochemistry 101 Example</vt:lpstr>
      <vt:lpstr>Krebs Cycle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Biochemistry 101 Example</dc:title>
  <dc:creator>Darrell Ross</dc:creator>
  <cp:lastModifiedBy>Darrell Ross</cp:lastModifiedBy>
  <cp:revision>3</cp:revision>
  <dcterms:created xsi:type="dcterms:W3CDTF">2020-06-07T22:41:58Z</dcterms:created>
  <dcterms:modified xsi:type="dcterms:W3CDTF">2020-06-07T23:11:26Z</dcterms:modified>
</cp:coreProperties>
</file>