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r>
              <a:rPr lang="en-US" baseline="0" smtClean="0"/>
              <a:t>PRINT &gt; </a:t>
            </a: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br>
              <a:rPr lang="en-US" baseline="0" smtClean="0"/>
            </a:br>
            <a:br>
              <a:rPr lang="en-US" baseline="0" smtClean="0"/>
            </a:b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