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 snapToObjects="1" showGuides="1">
      <p:cViewPr varScale="1">
        <p:scale>
          <a:sx n="105" d="100"/>
          <a:sy n="105" d="100"/>
        </p:scale>
        <p:origin x="13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36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77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5672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7507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7374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177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9468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68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36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013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2A-E3C4-504E-9E46-1C921CC8A5B3}" type="datetimeFigureOut">
              <a:rPr lang="en-SA" smtClean="0"/>
              <a:t>07/02/2021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D76B-5CAE-8F49-A386-82D0D1F0FEA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584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D53D2A-E3C4-504E-9E46-1C921CC8A5B3}" type="datetimeFigureOut">
              <a:rPr lang="en-SA" smtClean="0"/>
              <a:pPr/>
              <a:t>07/02/2021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B0D76B-5CAE-8F49-A386-82D0D1F0FEA3}" type="slidenum">
              <a:rPr lang="en-SA" smtClean="0"/>
              <a:pPr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3789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overview?view=powershell-7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ps101/01-getting-started?view=powershell-7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E44E-B3FD-5A4C-96D1-14D4CEED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Terminal/Shell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81CCE-F29F-F949-9064-F342ECFB0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A" dirty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41082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F36A-918F-AC45-9F01-8E2B351C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E62D-52CE-E341-A25E-BD6173D0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://docs.microsoft.com/en-us/powershell/scripting/overview?view=powershell-7.1</a:t>
            </a:r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8496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E393-2671-CC45-BE18-66D9DAC4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58AB-0DB2-BE43-AC02-04B07239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https://docs.microsoft.com/en-us/powershell/scripting/learn/ps101/01-getting-started?view=powershell-7.1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46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Terminal/Shell</vt:lpstr>
      <vt:lpstr>Theory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 Alghamdi</dc:creator>
  <cp:lastModifiedBy>Ans Alghamdi</cp:lastModifiedBy>
  <cp:revision>13</cp:revision>
  <dcterms:created xsi:type="dcterms:W3CDTF">2021-02-07T18:10:19Z</dcterms:created>
  <dcterms:modified xsi:type="dcterms:W3CDTF">2021-02-07T18:26:32Z</dcterms:modified>
</cp:coreProperties>
</file>