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64" r:id="rId1"/>
  </p:sldMasterIdLst>
  <p:notesMasterIdLst>
    <p:notesMasterId r:id="rId28"/>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301" r:id="rId14"/>
    <p:sldId id="302" r:id="rId15"/>
    <p:sldId id="303" r:id="rId16"/>
    <p:sldId id="304" r:id="rId17"/>
    <p:sldId id="291"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7" autoAdjust="0"/>
    <p:restoredTop sz="94673" autoAdjust="0"/>
  </p:normalViewPr>
  <p:slideViewPr>
    <p:cSldViewPr snapToGrid="0">
      <p:cViewPr varScale="1">
        <p:scale>
          <a:sx n="83" d="100"/>
          <a:sy n="83" d="100"/>
        </p:scale>
        <p:origin x="-658"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likarjun M" userId="18a29d8b609349f1" providerId="LiveId" clId="{1321D9E7-98AD-47D6-993A-5D591CD0C875}"/>
    <pc:docChg chg="undo custSel addSld delSld modSld sldOrd modMainMaster modShowInfo">
      <pc:chgData name="Mallikarjun M" userId="18a29d8b609349f1" providerId="LiveId" clId="{1321D9E7-98AD-47D6-993A-5D591CD0C875}" dt="2023-11-01T13:26:57.510" v="2726" actId="12"/>
      <pc:docMkLst>
        <pc:docMk/>
      </pc:docMkLst>
      <pc:sldChg chg="modSp mod modTransition">
        <pc:chgData name="Mallikarjun M" userId="18a29d8b609349f1" providerId="LiveId" clId="{1321D9E7-98AD-47D6-993A-5D591CD0C875}" dt="2023-11-01T11:56:45.675" v="1683" actId="20577"/>
        <pc:sldMkLst>
          <pc:docMk/>
          <pc:sldMk cId="2389353016" sldId="256"/>
        </pc:sldMkLst>
        <pc:spChg chg="mod">
          <ac:chgData name="Mallikarjun M" userId="18a29d8b609349f1" providerId="LiveId" clId="{1321D9E7-98AD-47D6-993A-5D591CD0C875}" dt="2023-10-01T07:26:44.686" v="1660" actId="207"/>
          <ac:spMkLst>
            <pc:docMk/>
            <pc:sldMk cId="2389353016" sldId="256"/>
            <ac:spMk id="2" creationId="{CCC0779C-6799-EE8F-1F8B-3D8FA62607D3}"/>
          </ac:spMkLst>
        </pc:spChg>
        <pc:spChg chg="mod">
          <ac:chgData name="Mallikarjun M" userId="18a29d8b609349f1" providerId="LiveId" clId="{1321D9E7-98AD-47D6-993A-5D591CD0C875}" dt="2023-10-01T07:26:44.686" v="1660" actId="207"/>
          <ac:spMkLst>
            <pc:docMk/>
            <pc:sldMk cId="2389353016" sldId="256"/>
            <ac:spMk id="6" creationId="{7B064021-2E70-6F5D-6956-8A5FE40AFA15}"/>
          </ac:spMkLst>
        </pc:spChg>
        <pc:spChg chg="mod">
          <ac:chgData name="Mallikarjun M" userId="18a29d8b609349f1" providerId="LiveId" clId="{1321D9E7-98AD-47D6-993A-5D591CD0C875}" dt="2023-10-01T07:26:44.686" v="1660" actId="207"/>
          <ac:spMkLst>
            <pc:docMk/>
            <pc:sldMk cId="2389353016" sldId="256"/>
            <ac:spMk id="8" creationId="{0AB00D80-BCBB-4822-50BE-42A852311056}"/>
          </ac:spMkLst>
        </pc:spChg>
        <pc:spChg chg="mod">
          <ac:chgData name="Mallikarjun M" userId="18a29d8b609349f1" providerId="LiveId" clId="{1321D9E7-98AD-47D6-993A-5D591CD0C875}" dt="2023-11-01T11:56:45.675" v="1683" actId="20577"/>
          <ac:spMkLst>
            <pc:docMk/>
            <pc:sldMk cId="2389353016" sldId="256"/>
            <ac:spMk id="10" creationId="{6D286396-D828-A123-1E07-777E0190A1D6}"/>
          </ac:spMkLst>
        </pc:spChg>
        <pc:spChg chg="mod">
          <ac:chgData name="Mallikarjun M" userId="18a29d8b609349f1" providerId="LiveId" clId="{1321D9E7-98AD-47D6-993A-5D591CD0C875}" dt="2023-10-01T07:26:44.686" v="1660" actId="207"/>
          <ac:spMkLst>
            <pc:docMk/>
            <pc:sldMk cId="2389353016" sldId="256"/>
            <ac:spMk id="17" creationId="{C41DA34D-2654-C6CC-9287-70C1FB02F15C}"/>
          </ac:spMkLst>
        </pc:spChg>
        <pc:spChg chg="mod">
          <ac:chgData name="Mallikarjun M" userId="18a29d8b609349f1" providerId="LiveId" clId="{1321D9E7-98AD-47D6-993A-5D591CD0C875}" dt="2023-10-01T07:26:44.686" v="1660" actId="207"/>
          <ac:spMkLst>
            <pc:docMk/>
            <pc:sldMk cId="2389353016" sldId="256"/>
            <ac:spMk id="19" creationId="{A046CB7E-1996-B4DF-5FFF-205E2FC4B0E8}"/>
          </ac:spMkLst>
        </pc:spChg>
        <pc:spChg chg="mod">
          <ac:chgData name="Mallikarjun M" userId="18a29d8b609349f1" providerId="LiveId" clId="{1321D9E7-98AD-47D6-993A-5D591CD0C875}" dt="2023-10-01T07:26:44.686" v="1660" actId="207"/>
          <ac:spMkLst>
            <pc:docMk/>
            <pc:sldMk cId="2389353016" sldId="256"/>
            <ac:spMk id="24" creationId="{13FAA0BB-2AB4-2F18-83C2-F8BDF2904A2E}"/>
          </ac:spMkLst>
        </pc:spChg>
        <pc:picChg chg="mod">
          <ac:chgData name="Mallikarjun M" userId="18a29d8b609349f1" providerId="LiveId" clId="{1321D9E7-98AD-47D6-993A-5D591CD0C875}" dt="2023-10-01T07:26:44.686" v="1660" actId="207"/>
          <ac:picMkLst>
            <pc:docMk/>
            <pc:sldMk cId="2389353016" sldId="256"/>
            <ac:picMk id="4" creationId="{F15AE8D2-5992-B10E-47EE-5752A5F52AB9}"/>
          </ac:picMkLst>
        </pc:picChg>
        <pc:cxnChg chg="mod">
          <ac:chgData name="Mallikarjun M" userId="18a29d8b609349f1" providerId="LiveId" clId="{1321D9E7-98AD-47D6-993A-5D591CD0C875}" dt="2023-10-01T07:26:44.686" v="1660" actId="207"/>
          <ac:cxnSpMkLst>
            <pc:docMk/>
            <pc:sldMk cId="2389353016" sldId="256"/>
            <ac:cxnSpMk id="21" creationId="{987BA607-B6AC-7E1F-E602-B1893E09D8B9}"/>
          </ac:cxnSpMkLst>
        </pc:cxnChg>
      </pc:sldChg>
      <pc:sldChg chg="addSp modSp mod modTransition">
        <pc:chgData name="Mallikarjun M" userId="18a29d8b609349f1" providerId="LiveId" clId="{1321D9E7-98AD-47D6-993A-5D591CD0C875}" dt="2023-11-01T11:59:41.529" v="1707" actId="403"/>
        <pc:sldMkLst>
          <pc:docMk/>
          <pc:sldMk cId="3992280631" sldId="257"/>
        </pc:sldMkLst>
        <pc:spChg chg="add mod">
          <ac:chgData name="Mallikarjun M" userId="18a29d8b609349f1" providerId="LiveId" clId="{1321D9E7-98AD-47D6-993A-5D591CD0C875}" dt="2023-11-01T11:59:38.157" v="1706" actId="404"/>
          <ac:spMkLst>
            <pc:docMk/>
            <pc:sldMk cId="3992280631" sldId="257"/>
            <ac:spMk id="2" creationId="{F51D1ABB-CF95-54FE-242D-CE3ED3764F3C}"/>
          </ac:spMkLst>
        </pc:spChg>
        <pc:spChg chg="mod">
          <ac:chgData name="Mallikarjun M" userId="18a29d8b609349f1" providerId="LiveId" clId="{1321D9E7-98AD-47D6-993A-5D591CD0C875}" dt="2023-11-01T11:59:41.529" v="1707" actId="403"/>
          <ac:spMkLst>
            <pc:docMk/>
            <pc:sldMk cId="3992280631" sldId="257"/>
            <ac:spMk id="7" creationId="{7A3F5F80-9E0F-CBC6-64DA-AEBBC07F993E}"/>
          </ac:spMkLst>
        </pc:spChg>
      </pc:sldChg>
      <pc:sldChg chg="modSp mod modTransition">
        <pc:chgData name="Mallikarjun M" userId="18a29d8b609349f1" providerId="LiveId" clId="{1321D9E7-98AD-47D6-993A-5D591CD0C875}" dt="2023-10-01T07:28:58.069" v="1661"/>
        <pc:sldMkLst>
          <pc:docMk/>
          <pc:sldMk cId="3643967574" sldId="258"/>
        </pc:sldMkLst>
        <pc:spChg chg="mod">
          <ac:chgData name="Mallikarjun M" userId="18a29d8b609349f1" providerId="LiveId" clId="{1321D9E7-98AD-47D6-993A-5D591CD0C875}" dt="2023-10-01T06:19:20.147" v="523" actId="1076"/>
          <ac:spMkLst>
            <pc:docMk/>
            <pc:sldMk cId="3643967574" sldId="258"/>
            <ac:spMk id="3" creationId="{23DD8C76-E27C-1EF0-8F18-00A2DB560D05}"/>
          </ac:spMkLst>
        </pc:spChg>
      </pc:sldChg>
      <pc:sldChg chg="addSp delSp modSp mod ord modTransition delAnim modAnim">
        <pc:chgData name="Mallikarjun M" userId="18a29d8b609349f1" providerId="LiveId" clId="{1321D9E7-98AD-47D6-993A-5D591CD0C875}" dt="2023-11-01T13:14:14.714" v="2554" actId="1076"/>
        <pc:sldMkLst>
          <pc:docMk/>
          <pc:sldMk cId="1943430023" sldId="259"/>
        </pc:sldMkLst>
        <pc:spChg chg="add del mod">
          <ac:chgData name="Mallikarjun M" userId="18a29d8b609349f1" providerId="LiveId" clId="{1321D9E7-98AD-47D6-993A-5D591CD0C875}" dt="2023-10-01T05:33:12.808" v="12" actId="478"/>
          <ac:spMkLst>
            <pc:docMk/>
            <pc:sldMk cId="1943430023" sldId="259"/>
            <ac:spMk id="2" creationId="{AD014091-4616-E6AF-6052-8EC555F5D503}"/>
          </ac:spMkLst>
        </pc:spChg>
        <pc:spChg chg="add del mod">
          <ac:chgData name="Mallikarjun M" userId="18a29d8b609349f1" providerId="LiveId" clId="{1321D9E7-98AD-47D6-993A-5D591CD0C875}" dt="2023-11-01T12:10:19.630" v="1808" actId="478"/>
          <ac:spMkLst>
            <pc:docMk/>
            <pc:sldMk cId="1943430023" sldId="259"/>
            <ac:spMk id="3" creationId="{C8FC32BC-1F5F-9D4A-17B0-D5CB8D9BB178}"/>
          </ac:spMkLst>
        </pc:spChg>
        <pc:spChg chg="add mod">
          <ac:chgData name="Mallikarjun M" userId="18a29d8b609349f1" providerId="LiveId" clId="{1321D9E7-98AD-47D6-993A-5D591CD0C875}" dt="2023-11-01T13:14:10.773" v="2552" actId="1076"/>
          <ac:spMkLst>
            <pc:docMk/>
            <pc:sldMk cId="1943430023" sldId="259"/>
            <ac:spMk id="4" creationId="{CF8DED68-2BF6-9FA5-57D7-A32967B35B3A}"/>
          </ac:spMkLst>
        </pc:spChg>
        <pc:spChg chg="add del mod">
          <ac:chgData name="Mallikarjun M" userId="18a29d8b609349f1" providerId="LiveId" clId="{1321D9E7-98AD-47D6-993A-5D591CD0C875}" dt="2023-11-01T12:58:17.151" v="2239" actId="478"/>
          <ac:spMkLst>
            <pc:docMk/>
            <pc:sldMk cId="1943430023" sldId="259"/>
            <ac:spMk id="5" creationId="{53195CBE-D5CF-EC5A-7694-624E646DA802}"/>
          </ac:spMkLst>
        </pc:spChg>
        <pc:spChg chg="add del mod">
          <ac:chgData name="Mallikarjun M" userId="18a29d8b609349f1" providerId="LiveId" clId="{1321D9E7-98AD-47D6-993A-5D591CD0C875}" dt="2023-10-01T05:37:15.434" v="116" actId="12084"/>
          <ac:spMkLst>
            <pc:docMk/>
            <pc:sldMk cId="1943430023" sldId="259"/>
            <ac:spMk id="6" creationId="{6694A9D4-73AB-DD8E-BC6B-4CA18DD7DAC5}"/>
          </ac:spMkLst>
        </pc:spChg>
        <pc:spChg chg="add mod">
          <ac:chgData name="Mallikarjun M" userId="18a29d8b609349f1" providerId="LiveId" clId="{1321D9E7-98AD-47D6-993A-5D591CD0C875}" dt="2023-11-01T13:14:08.638" v="2551" actId="1076"/>
          <ac:spMkLst>
            <pc:docMk/>
            <pc:sldMk cId="1943430023" sldId="259"/>
            <ac:spMk id="6" creationId="{B6E96B49-0258-A785-E1D2-16E69BB15588}"/>
          </ac:spMkLst>
        </pc:spChg>
        <pc:spChg chg="add del mod">
          <ac:chgData name="Mallikarjun M" userId="18a29d8b609349f1" providerId="LiveId" clId="{1321D9E7-98AD-47D6-993A-5D591CD0C875}" dt="2023-11-01T12:58:09.495" v="2236" actId="21"/>
          <ac:spMkLst>
            <pc:docMk/>
            <pc:sldMk cId="1943430023" sldId="259"/>
            <ac:spMk id="8" creationId="{CA2E00CB-EF32-5DC9-0739-5D47EDCD81B5}"/>
          </ac:spMkLst>
        </pc:spChg>
        <pc:spChg chg="add del mod">
          <ac:chgData name="Mallikarjun M" userId="18a29d8b609349f1" providerId="LiveId" clId="{1321D9E7-98AD-47D6-993A-5D591CD0C875}" dt="2023-10-01T05:38:59.402" v="133" actId="12084"/>
          <ac:spMkLst>
            <pc:docMk/>
            <pc:sldMk cId="1943430023" sldId="259"/>
            <ac:spMk id="9" creationId="{344F6CCA-9700-7E63-FCF7-EF4D3537DADB}"/>
          </ac:spMkLst>
        </pc:spChg>
        <pc:spChg chg="add del mod">
          <ac:chgData name="Mallikarjun M" userId="18a29d8b609349f1" providerId="LiveId" clId="{1321D9E7-98AD-47D6-993A-5D591CD0C875}" dt="2023-11-01T12:58:21.743" v="2242"/>
          <ac:spMkLst>
            <pc:docMk/>
            <pc:sldMk cId="1943430023" sldId="259"/>
            <ac:spMk id="11" creationId="{C86E1E08-262D-F89B-136B-0E1581D48A6B}"/>
          </ac:spMkLst>
        </pc:spChg>
        <pc:spChg chg="add del mod">
          <ac:chgData name="Mallikarjun M" userId="18a29d8b609349f1" providerId="LiveId" clId="{1321D9E7-98AD-47D6-993A-5D591CD0C875}" dt="2023-11-01T12:10:14.565" v="1804" actId="478"/>
          <ac:spMkLst>
            <pc:docMk/>
            <pc:sldMk cId="1943430023" sldId="259"/>
            <ac:spMk id="12" creationId="{AB31475C-55E6-5566-BF7C-A08F12A4DED5}"/>
          </ac:spMkLst>
        </pc:spChg>
        <pc:spChg chg="add del mod">
          <ac:chgData name="Mallikarjun M" userId="18a29d8b609349f1" providerId="LiveId" clId="{1321D9E7-98AD-47D6-993A-5D591CD0C875}" dt="2023-11-01T12:10:15.991" v="1805" actId="478"/>
          <ac:spMkLst>
            <pc:docMk/>
            <pc:sldMk cId="1943430023" sldId="259"/>
            <ac:spMk id="13" creationId="{D2291F3C-4F80-E127-DF5C-08014B04D689}"/>
          </ac:spMkLst>
        </pc:spChg>
        <pc:spChg chg="add del mod">
          <ac:chgData name="Mallikarjun M" userId="18a29d8b609349f1" providerId="LiveId" clId="{1321D9E7-98AD-47D6-993A-5D591CD0C875}" dt="2023-11-01T13:01:54.828" v="2276" actId="21"/>
          <ac:spMkLst>
            <pc:docMk/>
            <pc:sldMk cId="1943430023" sldId="259"/>
            <ac:spMk id="14" creationId="{B88C1834-0FEC-C101-F3B4-ED4317A7F2C6}"/>
          </ac:spMkLst>
        </pc:spChg>
        <pc:spChg chg="add del mod">
          <ac:chgData name="Mallikarjun M" userId="18a29d8b609349f1" providerId="LiveId" clId="{1321D9E7-98AD-47D6-993A-5D591CD0C875}" dt="2023-11-01T13:01:54.828" v="2276" actId="21"/>
          <ac:spMkLst>
            <pc:docMk/>
            <pc:sldMk cId="1943430023" sldId="259"/>
            <ac:spMk id="16" creationId="{20081819-2FEE-B140-2414-D192A08F83B5}"/>
          </ac:spMkLst>
        </pc:spChg>
        <pc:spChg chg="add mod">
          <ac:chgData name="Mallikarjun M" userId="18a29d8b609349f1" providerId="LiveId" clId="{1321D9E7-98AD-47D6-993A-5D591CD0C875}" dt="2023-11-01T13:11:27.908" v="2523"/>
          <ac:spMkLst>
            <pc:docMk/>
            <pc:sldMk cId="1943430023" sldId="259"/>
            <ac:spMk id="18" creationId="{D0BE8694-B530-CC72-8AC5-5D2019C5D237}"/>
          </ac:spMkLst>
        </pc:spChg>
        <pc:spChg chg="add mod">
          <ac:chgData name="Mallikarjun M" userId="18a29d8b609349f1" providerId="LiveId" clId="{1321D9E7-98AD-47D6-993A-5D591CD0C875}" dt="2023-11-01T13:14:14.714" v="2554" actId="1076"/>
          <ac:spMkLst>
            <pc:docMk/>
            <pc:sldMk cId="1943430023" sldId="259"/>
            <ac:spMk id="20" creationId="{FCCE6E62-9CDB-91D4-36AD-2FB1AD9412CD}"/>
          </ac:spMkLst>
        </pc:spChg>
        <pc:spChg chg="add mod">
          <ac:chgData name="Mallikarjun M" userId="18a29d8b609349f1" providerId="LiveId" clId="{1321D9E7-98AD-47D6-993A-5D591CD0C875}" dt="2023-11-01T13:14:12.657" v="2553" actId="1076"/>
          <ac:spMkLst>
            <pc:docMk/>
            <pc:sldMk cId="1943430023" sldId="259"/>
            <ac:spMk id="22" creationId="{C04100CA-48B8-5520-3F98-F13DEEF58450}"/>
          </ac:spMkLst>
        </pc:spChg>
        <pc:graphicFrameChg chg="add mod">
          <ac:chgData name="Mallikarjun M" userId="18a29d8b609349f1" providerId="LiveId" clId="{1321D9E7-98AD-47D6-993A-5D591CD0C875}" dt="2023-11-01T13:14:05.489" v="2550" actId="1076"/>
          <ac:graphicFrameMkLst>
            <pc:docMk/>
            <pc:sldMk cId="1943430023" sldId="259"/>
            <ac:graphicFrameMk id="2" creationId="{15EE3068-2B52-5D5C-2F4A-7BFEC9D1BDA3}"/>
          </ac:graphicFrameMkLst>
        </pc:graphicFrameChg>
        <pc:graphicFrameChg chg="add del mod">
          <ac:chgData name="Mallikarjun M" userId="18a29d8b609349f1" providerId="LiveId" clId="{1321D9E7-98AD-47D6-993A-5D591CD0C875}" dt="2023-10-01T05:34:57.007" v="76" actId="12084"/>
          <ac:graphicFrameMkLst>
            <pc:docMk/>
            <pc:sldMk cId="1943430023" sldId="259"/>
            <ac:graphicFrameMk id="4" creationId="{DBA0D35B-91EA-9E70-B99D-4AEB0D2BC761}"/>
          </ac:graphicFrameMkLst>
        </pc:graphicFrameChg>
        <pc:graphicFrameChg chg="add del mod">
          <ac:chgData name="Mallikarjun M" userId="18a29d8b609349f1" providerId="LiveId" clId="{1321D9E7-98AD-47D6-993A-5D591CD0C875}" dt="2023-11-01T12:10:18.271" v="1807" actId="478"/>
          <ac:graphicFrameMkLst>
            <pc:docMk/>
            <pc:sldMk cId="1943430023" sldId="259"/>
            <ac:graphicFrameMk id="7" creationId="{09373055-60BB-3E75-8B64-B4DB26F96C10}"/>
          </ac:graphicFrameMkLst>
        </pc:graphicFrameChg>
        <pc:graphicFrameChg chg="add del mod">
          <ac:chgData name="Mallikarjun M" userId="18a29d8b609349f1" providerId="LiveId" clId="{1321D9E7-98AD-47D6-993A-5D591CD0C875}" dt="2023-11-01T12:10:08.758" v="1801" actId="478"/>
          <ac:graphicFrameMkLst>
            <pc:docMk/>
            <pc:sldMk cId="1943430023" sldId="259"/>
            <ac:graphicFrameMk id="10" creationId="{AB1DBE30-F743-263F-8C5A-AEA2CCC4881E}"/>
          </ac:graphicFrameMkLst>
        </pc:graphicFrameChg>
        <pc:graphicFrameChg chg="add del mod">
          <ac:chgData name="Mallikarjun M" userId="18a29d8b609349f1" providerId="LiveId" clId="{1321D9E7-98AD-47D6-993A-5D591CD0C875}" dt="2023-11-01T13:01:54.828" v="2276" actId="21"/>
          <ac:graphicFrameMkLst>
            <pc:docMk/>
            <pc:sldMk cId="1943430023" sldId="259"/>
            <ac:graphicFrameMk id="15" creationId="{AB61C9E8-0B2E-619F-A7F4-79B0F09571B6}"/>
          </ac:graphicFrameMkLst>
        </pc:graphicFrameChg>
      </pc:sldChg>
      <pc:sldChg chg="addSp delSp modSp new mod modTransition delAnim modAnim">
        <pc:chgData name="Mallikarjun M" userId="18a29d8b609349f1" providerId="LiveId" clId="{1321D9E7-98AD-47D6-993A-5D591CD0C875}" dt="2023-11-01T13:14:38.924" v="2560" actId="20577"/>
        <pc:sldMkLst>
          <pc:docMk/>
          <pc:sldMk cId="926085679" sldId="260"/>
        </pc:sldMkLst>
        <pc:spChg chg="mod">
          <ac:chgData name="Mallikarjun M" userId="18a29d8b609349f1" providerId="LiveId" clId="{1321D9E7-98AD-47D6-993A-5D591CD0C875}" dt="2023-11-01T13:14:38.924" v="2560" actId="20577"/>
          <ac:spMkLst>
            <pc:docMk/>
            <pc:sldMk cId="926085679" sldId="260"/>
            <ac:spMk id="2" creationId="{A3F909BB-F3CD-5EB6-5755-7CB75FA5826E}"/>
          </ac:spMkLst>
        </pc:spChg>
        <pc:spChg chg="add del mod">
          <ac:chgData name="Mallikarjun M" userId="18a29d8b609349f1" providerId="LiveId" clId="{1321D9E7-98AD-47D6-993A-5D591CD0C875}" dt="2023-10-01T05:48:59.737" v="296" actId="12084"/>
          <ac:spMkLst>
            <pc:docMk/>
            <pc:sldMk cId="926085679" sldId="260"/>
            <ac:spMk id="3" creationId="{369D1326-0969-1AA2-E245-BB69457EE50F}"/>
          </ac:spMkLst>
        </pc:spChg>
        <pc:spChg chg="add mod">
          <ac:chgData name="Mallikarjun M" userId="18a29d8b609349f1" providerId="LiveId" clId="{1321D9E7-98AD-47D6-993A-5D591CD0C875}" dt="2023-11-01T13:14:32.096" v="2558" actId="20577"/>
          <ac:spMkLst>
            <pc:docMk/>
            <pc:sldMk cId="926085679" sldId="260"/>
            <ac:spMk id="3" creationId="{866614B4-4599-803A-00CF-1F05A92C9638}"/>
          </ac:spMkLst>
        </pc:spChg>
        <pc:spChg chg="add del mod">
          <ac:chgData name="Mallikarjun M" userId="18a29d8b609349f1" providerId="LiveId" clId="{1321D9E7-98AD-47D6-993A-5D591CD0C875}" dt="2023-11-01T12:12:51.044" v="1826" actId="1076"/>
          <ac:spMkLst>
            <pc:docMk/>
            <pc:sldMk cId="926085679" sldId="260"/>
            <ac:spMk id="6" creationId="{724974D1-F1A2-8506-F80B-9A8FE4F66D16}"/>
          </ac:spMkLst>
        </pc:spChg>
        <pc:spChg chg="add mod">
          <ac:chgData name="Mallikarjun M" userId="18a29d8b609349f1" providerId="LiveId" clId="{1321D9E7-98AD-47D6-993A-5D591CD0C875}" dt="2023-11-01T12:12:11.033" v="1822" actId="1076"/>
          <ac:spMkLst>
            <pc:docMk/>
            <pc:sldMk cId="926085679" sldId="260"/>
            <ac:spMk id="8" creationId="{DBCE529A-C9D6-9AA7-6430-76B9D39D67EE}"/>
          </ac:spMkLst>
        </pc:spChg>
        <pc:spChg chg="add del mod">
          <ac:chgData name="Mallikarjun M" userId="18a29d8b609349f1" providerId="LiveId" clId="{1321D9E7-98AD-47D6-993A-5D591CD0C875}" dt="2023-11-01T12:11:14.753" v="1813" actId="478"/>
          <ac:spMkLst>
            <pc:docMk/>
            <pc:sldMk cId="926085679" sldId="260"/>
            <ac:spMk id="10" creationId="{E2CAE5B0-16CB-9A70-5BF8-E382A422C1F0}"/>
          </ac:spMkLst>
        </pc:spChg>
        <pc:spChg chg="add mod">
          <ac:chgData name="Mallikarjun M" userId="18a29d8b609349f1" providerId="LiveId" clId="{1321D9E7-98AD-47D6-993A-5D591CD0C875}" dt="2023-10-01T06:05:42.233" v="464" actId="1076"/>
          <ac:spMkLst>
            <pc:docMk/>
            <pc:sldMk cId="926085679" sldId="260"/>
            <ac:spMk id="11" creationId="{30460C8F-F1D0-83B8-0671-4275BE687442}"/>
          </ac:spMkLst>
        </pc:spChg>
        <pc:spChg chg="add mod">
          <ac:chgData name="Mallikarjun M" userId="18a29d8b609349f1" providerId="LiveId" clId="{1321D9E7-98AD-47D6-993A-5D591CD0C875}" dt="2023-11-01T12:11:39.898" v="1819" actId="1076"/>
          <ac:spMkLst>
            <pc:docMk/>
            <pc:sldMk cId="926085679" sldId="260"/>
            <ac:spMk id="14" creationId="{374AD2AA-7CB8-0C04-92C7-AAF6B58C42C0}"/>
          </ac:spMkLst>
        </pc:spChg>
        <pc:graphicFrameChg chg="add del mod">
          <ac:chgData name="Mallikarjun M" userId="18a29d8b609349f1" providerId="LiveId" clId="{1321D9E7-98AD-47D6-993A-5D591CD0C875}" dt="2023-10-01T06:00:42.774" v="391" actId="478"/>
          <ac:graphicFrameMkLst>
            <pc:docMk/>
            <pc:sldMk cId="926085679" sldId="260"/>
            <ac:graphicFrameMk id="4" creationId="{CB73F826-DCBD-954F-BA6D-697756780518}"/>
          </ac:graphicFrameMkLst>
        </pc:graphicFrameChg>
        <pc:picChg chg="add del mod">
          <ac:chgData name="Mallikarjun M" userId="18a29d8b609349f1" providerId="LiveId" clId="{1321D9E7-98AD-47D6-993A-5D591CD0C875}" dt="2023-10-01T05:53:52.012" v="332" actId="478"/>
          <ac:picMkLst>
            <pc:docMk/>
            <pc:sldMk cId="926085679" sldId="260"/>
            <ac:picMk id="1026" creationId="{9B2C2848-A461-6639-E4AE-DB550D33FFE0}"/>
          </ac:picMkLst>
        </pc:picChg>
        <pc:picChg chg="add mod">
          <ac:chgData name="Mallikarjun M" userId="18a29d8b609349f1" providerId="LiveId" clId="{1321D9E7-98AD-47D6-993A-5D591CD0C875}" dt="2023-11-01T12:12:59.604" v="1828" actId="14100"/>
          <ac:picMkLst>
            <pc:docMk/>
            <pc:sldMk cId="926085679" sldId="260"/>
            <ac:picMk id="1028" creationId="{FB366595-FC87-763A-0010-5DF6D67F0100}"/>
          </ac:picMkLst>
        </pc:picChg>
        <pc:picChg chg="add mod">
          <ac:chgData name="Mallikarjun M" userId="18a29d8b609349f1" providerId="LiveId" clId="{1321D9E7-98AD-47D6-993A-5D591CD0C875}" dt="2023-11-01T12:13:02.392" v="1830" actId="1076"/>
          <ac:picMkLst>
            <pc:docMk/>
            <pc:sldMk cId="926085679" sldId="260"/>
            <ac:picMk id="1030" creationId="{C24CD52D-BDC1-0AF1-5A1A-25829B066142}"/>
          </ac:picMkLst>
        </pc:picChg>
        <pc:picChg chg="add del mod">
          <ac:chgData name="Mallikarjun M" userId="18a29d8b609349f1" providerId="LiveId" clId="{1321D9E7-98AD-47D6-993A-5D591CD0C875}" dt="2023-11-01T12:11:11.837" v="1811" actId="478"/>
          <ac:picMkLst>
            <pc:docMk/>
            <pc:sldMk cId="926085679" sldId="260"/>
            <ac:picMk id="1032" creationId="{2FFDC260-1510-991F-4876-1B69B304A67B}"/>
          </ac:picMkLst>
        </pc:picChg>
        <pc:cxnChg chg="add del">
          <ac:chgData name="Mallikarjun M" userId="18a29d8b609349f1" providerId="LiveId" clId="{1321D9E7-98AD-47D6-993A-5D591CD0C875}" dt="2023-10-01T06:05:09.421" v="462" actId="478"/>
          <ac:cxnSpMkLst>
            <pc:docMk/>
            <pc:sldMk cId="926085679" sldId="260"/>
            <ac:cxnSpMk id="13" creationId="{2B611383-1719-EC8D-16C0-1AC4C6F7537F}"/>
          </ac:cxnSpMkLst>
        </pc:cxnChg>
      </pc:sldChg>
      <pc:sldChg chg="new del">
        <pc:chgData name="Mallikarjun M" userId="18a29d8b609349f1" providerId="LiveId" clId="{1321D9E7-98AD-47D6-993A-5D591CD0C875}" dt="2023-10-01T05:47:02.551" v="208" actId="2696"/>
        <pc:sldMkLst>
          <pc:docMk/>
          <pc:sldMk cId="3668687226" sldId="260"/>
        </pc:sldMkLst>
      </pc:sldChg>
      <pc:sldChg chg="addSp delSp modSp new mod ord modTransition">
        <pc:chgData name="Mallikarjun M" userId="18a29d8b609349f1" providerId="LiveId" clId="{1321D9E7-98AD-47D6-993A-5D591CD0C875}" dt="2023-10-01T07:04:19.795" v="1493" actId="12788"/>
        <pc:sldMkLst>
          <pc:docMk/>
          <pc:sldMk cId="852140754" sldId="261"/>
        </pc:sldMkLst>
        <pc:spChg chg="add mod">
          <ac:chgData name="Mallikarjun M" userId="18a29d8b609349f1" providerId="LiveId" clId="{1321D9E7-98AD-47D6-993A-5D591CD0C875}" dt="2023-10-01T07:01:39.014" v="1488" actId="2711"/>
          <ac:spMkLst>
            <pc:docMk/>
            <pc:sldMk cId="852140754" sldId="261"/>
            <ac:spMk id="3" creationId="{E09A37C2-54DD-BB44-AEB3-9DC808AFA8DF}"/>
          </ac:spMkLst>
        </pc:spChg>
        <pc:spChg chg="add del mod">
          <ac:chgData name="Mallikarjun M" userId="18a29d8b609349f1" providerId="LiveId" clId="{1321D9E7-98AD-47D6-993A-5D591CD0C875}" dt="2023-10-01T07:01:39.014" v="1488" actId="2711"/>
          <ac:spMkLst>
            <pc:docMk/>
            <pc:sldMk cId="852140754" sldId="261"/>
            <ac:spMk id="5" creationId="{B711F6E5-A915-0983-EDE7-AE8F9DD81286}"/>
          </ac:spMkLst>
        </pc:spChg>
        <pc:spChg chg="add del mod">
          <ac:chgData name="Mallikarjun M" userId="18a29d8b609349f1" providerId="LiveId" clId="{1321D9E7-98AD-47D6-993A-5D591CD0C875}" dt="2023-10-01T06:45:29.444" v="1329" actId="12084"/>
          <ac:spMkLst>
            <pc:docMk/>
            <pc:sldMk cId="852140754" sldId="261"/>
            <ac:spMk id="7" creationId="{56064C06-2AA0-D9E8-359F-1BEDD51180B0}"/>
          </ac:spMkLst>
        </pc:spChg>
        <pc:spChg chg="add del mod">
          <ac:chgData name="Mallikarjun M" userId="18a29d8b609349f1" providerId="LiveId" clId="{1321D9E7-98AD-47D6-993A-5D591CD0C875}" dt="2023-10-01T06:58:34.669" v="1472" actId="12084"/>
          <ac:spMkLst>
            <pc:docMk/>
            <pc:sldMk cId="852140754" sldId="261"/>
            <ac:spMk id="15" creationId="{5C6EF984-8570-9CF5-90C8-36EC1085B9CA}"/>
          </ac:spMkLst>
        </pc:spChg>
        <pc:spChg chg="mod">
          <ac:chgData name="Mallikarjun M" userId="18a29d8b609349f1" providerId="LiveId" clId="{1321D9E7-98AD-47D6-993A-5D591CD0C875}" dt="2023-10-01T07:02:02.772" v="1490" actId="207"/>
          <ac:spMkLst>
            <pc:docMk/>
            <pc:sldMk cId="852140754" sldId="261"/>
            <ac:spMk id="18" creationId="{86075794-5CF1-23F4-6512-44609B9B3A9B}"/>
          </ac:spMkLst>
        </pc:spChg>
        <pc:spChg chg="mod">
          <ac:chgData name="Mallikarjun M" userId="18a29d8b609349f1" providerId="LiveId" clId="{1321D9E7-98AD-47D6-993A-5D591CD0C875}" dt="2023-10-01T07:04:19.795" v="1493" actId="12788"/>
          <ac:spMkLst>
            <pc:docMk/>
            <pc:sldMk cId="852140754" sldId="261"/>
            <ac:spMk id="19" creationId="{E13FE581-B474-CBE9-35FD-D0032065F21B}"/>
          </ac:spMkLst>
        </pc:spChg>
        <pc:spChg chg="mod">
          <ac:chgData name="Mallikarjun M" userId="18a29d8b609349f1" providerId="LiveId" clId="{1321D9E7-98AD-47D6-993A-5D591CD0C875}" dt="2023-10-01T07:02:02.772" v="1490" actId="207"/>
          <ac:spMkLst>
            <pc:docMk/>
            <pc:sldMk cId="852140754" sldId="261"/>
            <ac:spMk id="20" creationId="{4E2EE523-E3E3-074F-5004-B581EB983773}"/>
          </ac:spMkLst>
        </pc:spChg>
        <pc:spChg chg="mod">
          <ac:chgData name="Mallikarjun M" userId="18a29d8b609349f1" providerId="LiveId" clId="{1321D9E7-98AD-47D6-993A-5D591CD0C875}" dt="2023-10-01T07:02:02.772" v="1490" actId="207"/>
          <ac:spMkLst>
            <pc:docMk/>
            <pc:sldMk cId="852140754" sldId="261"/>
            <ac:spMk id="21" creationId="{91ACE2C1-6846-9482-0A2C-05134E5D81A1}"/>
          </ac:spMkLst>
        </pc:spChg>
        <pc:spChg chg="mod">
          <ac:chgData name="Mallikarjun M" userId="18a29d8b609349f1" providerId="LiveId" clId="{1321D9E7-98AD-47D6-993A-5D591CD0C875}" dt="2023-10-01T07:02:02.772" v="1490" actId="207"/>
          <ac:spMkLst>
            <pc:docMk/>
            <pc:sldMk cId="852140754" sldId="261"/>
            <ac:spMk id="22" creationId="{1DBB97CC-CED8-1806-9E5D-BB9A44C75491}"/>
          </ac:spMkLst>
        </pc:spChg>
        <pc:grpChg chg="mod">
          <ac:chgData name="Mallikarjun M" userId="18a29d8b609349f1" providerId="LiveId" clId="{1321D9E7-98AD-47D6-993A-5D591CD0C875}" dt="2023-10-01T07:02:02.772" v="1490" actId="207"/>
          <ac:grpSpMkLst>
            <pc:docMk/>
            <pc:sldMk cId="852140754" sldId="261"/>
            <ac:grpSpMk id="17" creationId="{D2211456-B115-9C22-6EFE-3D971018D108}"/>
          </ac:grpSpMkLst>
        </pc:grpChg>
        <pc:graphicFrameChg chg="add mod modGraphic">
          <ac:chgData name="Mallikarjun M" userId="18a29d8b609349f1" providerId="LiveId" clId="{1321D9E7-98AD-47D6-993A-5D591CD0C875}" dt="2023-10-01T07:02:43.036" v="1491" actId="207"/>
          <ac:graphicFrameMkLst>
            <pc:docMk/>
            <pc:sldMk cId="852140754" sldId="261"/>
            <ac:graphicFrameMk id="8" creationId="{1ACC273A-1909-314B-A816-BD3CB46486DF}"/>
          </ac:graphicFrameMkLst>
        </pc:graphicFrameChg>
        <pc:graphicFrameChg chg="add del mod">
          <ac:chgData name="Mallikarjun M" userId="18a29d8b609349f1" providerId="LiveId" clId="{1321D9E7-98AD-47D6-993A-5D591CD0C875}" dt="2023-10-01T06:59:25.131" v="1479" actId="18245"/>
          <ac:graphicFrameMkLst>
            <pc:docMk/>
            <pc:sldMk cId="852140754" sldId="261"/>
            <ac:graphicFrameMk id="16" creationId="{0AB78F19-D49A-E4FB-730B-9A5BA0E4B32C}"/>
          </ac:graphicFrameMkLst>
        </pc:graphicFrameChg>
        <pc:graphicFrameChg chg="add del mod">
          <ac:chgData name="Mallikarjun M" userId="18a29d8b609349f1" providerId="LiveId" clId="{1321D9E7-98AD-47D6-993A-5D591CD0C875}" dt="2023-10-01T06:59:50.455" v="1481" actId="12084"/>
          <ac:graphicFrameMkLst>
            <pc:docMk/>
            <pc:sldMk cId="852140754" sldId="261"/>
            <ac:graphicFrameMk id="23" creationId="{876AC943-2360-330A-14B5-29B7D595F283}"/>
          </ac:graphicFrameMkLst>
        </pc:graphicFrameChg>
        <pc:graphicFrameChg chg="add del mod">
          <ac:chgData name="Mallikarjun M" userId="18a29d8b609349f1" providerId="LiveId" clId="{1321D9E7-98AD-47D6-993A-5D591CD0C875}" dt="2023-10-01T07:00:32.638" v="1483" actId="12084"/>
          <ac:graphicFrameMkLst>
            <pc:docMk/>
            <pc:sldMk cId="852140754" sldId="261"/>
            <ac:graphicFrameMk id="24" creationId="{40F55A0B-9A62-2018-CC7F-CEBECB62B840}"/>
          </ac:graphicFrameMkLst>
        </pc:graphicFrameChg>
        <pc:picChg chg="add mod">
          <ac:chgData name="Mallikarjun M" userId="18a29d8b609349f1" providerId="LiveId" clId="{1321D9E7-98AD-47D6-993A-5D591CD0C875}" dt="2023-10-01T07:01:39.014" v="1488" actId="2711"/>
          <ac:picMkLst>
            <pc:docMk/>
            <pc:sldMk cId="852140754" sldId="261"/>
            <ac:picMk id="13" creationId="{F7963FF2-67FF-919E-FC6D-2CBD9A6E8899}"/>
          </ac:picMkLst>
        </pc:picChg>
        <pc:cxnChg chg="add del mod">
          <ac:chgData name="Mallikarjun M" userId="18a29d8b609349f1" providerId="LiveId" clId="{1321D9E7-98AD-47D6-993A-5D591CD0C875}" dt="2023-10-01T06:47:57.720" v="1362" actId="478"/>
          <ac:cxnSpMkLst>
            <pc:docMk/>
            <pc:sldMk cId="852140754" sldId="261"/>
            <ac:cxnSpMk id="10" creationId="{97C2E78D-7AC2-6D1F-C5B7-B9B36B9611CC}"/>
          </ac:cxnSpMkLst>
        </pc:cxnChg>
      </pc:sldChg>
      <pc:sldChg chg="addSp delSp modSp new mod modTransition">
        <pc:chgData name="Mallikarjun M" userId="18a29d8b609349f1" providerId="LiveId" clId="{1321D9E7-98AD-47D6-993A-5D591CD0C875}" dt="2023-10-01T07:28:58.069" v="1661"/>
        <pc:sldMkLst>
          <pc:docMk/>
          <pc:sldMk cId="2162895161" sldId="262"/>
        </pc:sldMkLst>
        <pc:spChg chg="add del mod">
          <ac:chgData name="Mallikarjun M" userId="18a29d8b609349f1" providerId="LiveId" clId="{1321D9E7-98AD-47D6-993A-5D591CD0C875}" dt="2023-10-01T07:05:56.063" v="1509"/>
          <ac:spMkLst>
            <pc:docMk/>
            <pc:sldMk cId="2162895161" sldId="262"/>
            <ac:spMk id="3" creationId="{371A0E27-61ED-68CE-01B8-03ECB69774F2}"/>
          </ac:spMkLst>
        </pc:spChg>
        <pc:spChg chg="add mod">
          <ac:chgData name="Mallikarjun M" userId="18a29d8b609349f1" providerId="LiveId" clId="{1321D9E7-98AD-47D6-993A-5D591CD0C875}" dt="2023-10-01T07:09:57.960" v="1560" actId="113"/>
          <ac:spMkLst>
            <pc:docMk/>
            <pc:sldMk cId="2162895161" sldId="262"/>
            <ac:spMk id="5" creationId="{D3A3EB7A-D16F-125C-5FF6-71D901BE1457}"/>
          </ac:spMkLst>
        </pc:spChg>
        <pc:spChg chg="add del mod">
          <ac:chgData name="Mallikarjun M" userId="18a29d8b609349f1" providerId="LiveId" clId="{1321D9E7-98AD-47D6-993A-5D591CD0C875}" dt="2023-10-01T07:20:44.631" v="1615" actId="20577"/>
          <ac:spMkLst>
            <pc:docMk/>
            <pc:sldMk cId="2162895161" sldId="262"/>
            <ac:spMk id="7" creationId="{645348B9-A95E-BAC5-1507-14D286A1B901}"/>
          </ac:spMkLst>
        </pc:spChg>
        <pc:graphicFrameChg chg="add del mod">
          <ac:chgData name="Mallikarjun M" userId="18a29d8b609349f1" providerId="LiveId" clId="{1321D9E7-98AD-47D6-993A-5D591CD0C875}" dt="2023-10-01T07:07:43.150" v="1521" actId="12084"/>
          <ac:graphicFrameMkLst>
            <pc:docMk/>
            <pc:sldMk cId="2162895161" sldId="262"/>
            <ac:graphicFrameMk id="8" creationId="{68048EC8-F0F2-502A-99C7-F30EE9EF2EBC}"/>
          </ac:graphicFrameMkLst>
        </pc:graphicFrameChg>
        <pc:graphicFrameChg chg="add del mod">
          <ac:chgData name="Mallikarjun M" userId="18a29d8b609349f1" providerId="LiveId" clId="{1321D9E7-98AD-47D6-993A-5D591CD0C875}" dt="2023-10-01T07:08:23.698" v="1530" actId="12084"/>
          <ac:graphicFrameMkLst>
            <pc:docMk/>
            <pc:sldMk cId="2162895161" sldId="262"/>
            <ac:graphicFrameMk id="9" creationId="{899E2CDE-5CD6-FBCF-B0CA-CCCB7F89F9ED}"/>
          </ac:graphicFrameMkLst>
        </pc:graphicFrameChg>
        <pc:graphicFrameChg chg="add del mod">
          <ac:chgData name="Mallikarjun M" userId="18a29d8b609349f1" providerId="LiveId" clId="{1321D9E7-98AD-47D6-993A-5D591CD0C875}" dt="2023-10-01T07:09:03.208" v="1538" actId="12084"/>
          <ac:graphicFrameMkLst>
            <pc:docMk/>
            <pc:sldMk cId="2162895161" sldId="262"/>
            <ac:graphicFrameMk id="10" creationId="{F6CB92EB-FE53-980F-E9B6-3C347EA056DE}"/>
          </ac:graphicFrameMkLst>
        </pc:graphicFrameChg>
      </pc:sldChg>
      <pc:sldChg chg="addSp delSp modSp new mod ord modTransition">
        <pc:chgData name="Mallikarjun M" userId="18a29d8b609349f1" providerId="LiveId" clId="{1321D9E7-98AD-47D6-993A-5D591CD0C875}" dt="2023-11-01T12:55:27.295" v="2226" actId="1076"/>
        <pc:sldMkLst>
          <pc:docMk/>
          <pc:sldMk cId="3504682489" sldId="263"/>
        </pc:sldMkLst>
        <pc:spChg chg="add del mod">
          <ac:chgData name="Mallikarjun M" userId="18a29d8b609349f1" providerId="LiveId" clId="{1321D9E7-98AD-47D6-993A-5D591CD0C875}" dt="2023-11-01T12:29:55.187" v="2043"/>
          <ac:spMkLst>
            <pc:docMk/>
            <pc:sldMk cId="3504682489" sldId="263"/>
            <ac:spMk id="2" creationId="{FA7D0EC7-F173-3BE3-D06B-E8C6919D6F5A}"/>
          </ac:spMkLst>
        </pc:spChg>
        <pc:spChg chg="add del">
          <ac:chgData name="Mallikarjun M" userId="18a29d8b609349f1" providerId="LiveId" clId="{1321D9E7-98AD-47D6-993A-5D591CD0C875}" dt="2023-10-01T07:15:54.691" v="1602" actId="22"/>
          <ac:spMkLst>
            <pc:docMk/>
            <pc:sldMk cId="3504682489" sldId="263"/>
            <ac:spMk id="3" creationId="{1C728B6B-4AE5-E9DD-01FB-85D084EB74DE}"/>
          </ac:spMkLst>
        </pc:spChg>
        <pc:spChg chg="add del mod">
          <ac:chgData name="Mallikarjun M" userId="18a29d8b609349f1" providerId="LiveId" clId="{1321D9E7-98AD-47D6-993A-5D591CD0C875}" dt="2023-11-01T12:29:55.187" v="2043"/>
          <ac:spMkLst>
            <pc:docMk/>
            <pc:sldMk cId="3504682489" sldId="263"/>
            <ac:spMk id="3" creationId="{F16FC834-29EE-A9F4-03E5-922E47363D26}"/>
          </ac:spMkLst>
        </pc:spChg>
        <pc:spChg chg="add del mod">
          <ac:chgData name="Mallikarjun M" userId="18a29d8b609349f1" providerId="LiveId" clId="{1321D9E7-98AD-47D6-993A-5D591CD0C875}" dt="2023-11-01T12:52:21.623" v="2204" actId="21"/>
          <ac:spMkLst>
            <pc:docMk/>
            <pc:sldMk cId="3504682489" sldId="263"/>
            <ac:spMk id="5" creationId="{A2565E8F-BC97-353F-C509-48CC1AB36FF7}"/>
          </ac:spMkLst>
        </pc:spChg>
        <pc:spChg chg="add del mod">
          <ac:chgData name="Mallikarjun M" userId="18a29d8b609349f1" providerId="LiveId" clId="{1321D9E7-98AD-47D6-993A-5D591CD0C875}" dt="2023-11-01T12:53:15.859" v="2216" actId="478"/>
          <ac:spMkLst>
            <pc:docMk/>
            <pc:sldMk cId="3504682489" sldId="263"/>
            <ac:spMk id="8" creationId="{1EBF4EBE-99EC-B349-9213-7EFF120A3886}"/>
          </ac:spMkLst>
        </pc:spChg>
        <pc:spChg chg="add del mod">
          <ac:chgData name="Mallikarjun M" userId="18a29d8b609349f1" providerId="LiveId" clId="{1321D9E7-98AD-47D6-993A-5D591CD0C875}" dt="2023-10-01T07:29:07.340" v="1672" actId="478"/>
          <ac:spMkLst>
            <pc:docMk/>
            <pc:sldMk cId="3504682489" sldId="263"/>
            <ac:spMk id="9" creationId="{DF376FF0-358A-C43C-204C-95CDEC6F8206}"/>
          </ac:spMkLst>
        </pc:spChg>
        <pc:spChg chg="add del mod">
          <ac:chgData name="Mallikarjun M" userId="18a29d8b609349f1" providerId="LiveId" clId="{1321D9E7-98AD-47D6-993A-5D591CD0C875}" dt="2023-11-01T12:31:35.123" v="2066" actId="22"/>
          <ac:spMkLst>
            <pc:docMk/>
            <pc:sldMk cId="3504682489" sldId="263"/>
            <ac:spMk id="10" creationId="{9BDED7A2-D478-3C0A-E948-12931A5106D7}"/>
          </ac:spMkLst>
        </pc:spChg>
        <pc:spChg chg="add del mod">
          <ac:chgData name="Mallikarjun M" userId="18a29d8b609349f1" providerId="LiveId" clId="{1321D9E7-98AD-47D6-993A-5D591CD0C875}" dt="2023-11-01T12:33:25.150" v="2071" actId="478"/>
          <ac:spMkLst>
            <pc:docMk/>
            <pc:sldMk cId="3504682489" sldId="263"/>
            <ac:spMk id="12" creationId="{9529392A-BE78-7550-7101-D0ACEA17C221}"/>
          </ac:spMkLst>
        </pc:spChg>
        <pc:spChg chg="add del">
          <ac:chgData name="Mallikarjun M" userId="18a29d8b609349f1" providerId="LiveId" clId="{1321D9E7-98AD-47D6-993A-5D591CD0C875}" dt="2023-11-01T12:35:45.578" v="2087" actId="22"/>
          <ac:spMkLst>
            <pc:docMk/>
            <pc:sldMk cId="3504682489" sldId="263"/>
            <ac:spMk id="14" creationId="{D832F050-AE96-D84A-5C15-83BE8AA184BD}"/>
          </ac:spMkLst>
        </pc:spChg>
        <pc:spChg chg="add del mod">
          <ac:chgData name="Mallikarjun M" userId="18a29d8b609349f1" providerId="LiveId" clId="{1321D9E7-98AD-47D6-993A-5D591CD0C875}" dt="2023-11-01T12:36:34.349" v="2092" actId="478"/>
          <ac:spMkLst>
            <pc:docMk/>
            <pc:sldMk cId="3504682489" sldId="263"/>
            <ac:spMk id="16" creationId="{8D9F4C22-0D9D-FC7B-2C88-A0C4044150C2}"/>
          </ac:spMkLst>
        </pc:spChg>
        <pc:spChg chg="add del mod">
          <ac:chgData name="Mallikarjun M" userId="18a29d8b609349f1" providerId="LiveId" clId="{1321D9E7-98AD-47D6-993A-5D591CD0C875}" dt="2023-11-01T12:37:28.120" v="2096" actId="478"/>
          <ac:spMkLst>
            <pc:docMk/>
            <pc:sldMk cId="3504682489" sldId="263"/>
            <ac:spMk id="18" creationId="{8D07F4B2-A5BF-33F6-A51C-76A8B64698C5}"/>
          </ac:spMkLst>
        </pc:spChg>
        <pc:spChg chg="add mod">
          <ac:chgData name="Mallikarjun M" userId="18a29d8b609349f1" providerId="LiveId" clId="{1321D9E7-98AD-47D6-993A-5D591CD0C875}" dt="2023-11-01T12:55:23.963" v="2225" actId="1076"/>
          <ac:spMkLst>
            <pc:docMk/>
            <pc:sldMk cId="3504682489" sldId="263"/>
            <ac:spMk id="20" creationId="{527FB841-5BEB-83FF-9594-58710262DDAD}"/>
          </ac:spMkLst>
        </pc:spChg>
        <pc:spChg chg="add del mod">
          <ac:chgData name="Mallikarjun M" userId="18a29d8b609349f1" providerId="LiveId" clId="{1321D9E7-98AD-47D6-993A-5D591CD0C875}" dt="2023-11-01T12:39:06.407" v="2112" actId="12084"/>
          <ac:spMkLst>
            <pc:docMk/>
            <pc:sldMk cId="3504682489" sldId="263"/>
            <ac:spMk id="22" creationId="{9E15A1FC-5F45-B259-D033-2AF5E6B0D4BF}"/>
          </ac:spMkLst>
        </pc:spChg>
        <pc:spChg chg="add mod">
          <ac:chgData name="Mallikarjun M" userId="18a29d8b609349f1" providerId="LiveId" clId="{1321D9E7-98AD-47D6-993A-5D591CD0C875}" dt="2023-11-01T12:55:19.283" v="2224" actId="1076"/>
          <ac:spMkLst>
            <pc:docMk/>
            <pc:sldMk cId="3504682489" sldId="263"/>
            <ac:spMk id="25" creationId="{1AB480CB-538C-B667-8B6F-C1A87C7396E6}"/>
          </ac:spMkLst>
        </pc:spChg>
        <pc:graphicFrameChg chg="add mod">
          <ac:chgData name="Mallikarjun M" userId="18a29d8b609349f1" providerId="LiveId" clId="{1321D9E7-98AD-47D6-993A-5D591CD0C875}" dt="2023-11-01T12:55:27.295" v="2226" actId="1076"/>
          <ac:graphicFrameMkLst>
            <pc:docMk/>
            <pc:sldMk cId="3504682489" sldId="263"/>
            <ac:graphicFrameMk id="23" creationId="{79B6DC51-B321-2EDA-FC5A-76C958DCF353}"/>
          </ac:graphicFrameMkLst>
        </pc:graphicFrameChg>
        <pc:picChg chg="add del mod">
          <ac:chgData name="Mallikarjun M" userId="18a29d8b609349f1" providerId="LiveId" clId="{1321D9E7-98AD-47D6-993A-5D591CD0C875}" dt="2023-10-01T07:21:56.891" v="1618" actId="478"/>
          <ac:picMkLst>
            <pc:docMk/>
            <pc:sldMk cId="3504682489" sldId="263"/>
            <ac:picMk id="5" creationId="{072C4432-9621-B52A-DCEA-2DC7F42F8DAA}"/>
          </ac:picMkLst>
        </pc:picChg>
        <pc:picChg chg="add del mod">
          <ac:chgData name="Mallikarjun M" userId="18a29d8b609349f1" providerId="LiveId" clId="{1321D9E7-98AD-47D6-993A-5D591CD0C875}" dt="2023-11-01T12:53:14.448" v="2214" actId="478"/>
          <ac:picMkLst>
            <pc:docMk/>
            <pc:sldMk cId="3504682489" sldId="263"/>
            <ac:picMk id="6" creationId="{F44421BD-D362-5D3C-B48D-FB14F1466CAC}"/>
          </ac:picMkLst>
        </pc:picChg>
        <pc:picChg chg="add del mod">
          <ac:chgData name="Mallikarjun M" userId="18a29d8b609349f1" providerId="LiveId" clId="{1321D9E7-98AD-47D6-993A-5D591CD0C875}" dt="2023-10-01T07:23:09.150" v="1624" actId="22"/>
          <ac:picMkLst>
            <pc:docMk/>
            <pc:sldMk cId="3504682489" sldId="263"/>
            <ac:picMk id="7" creationId="{D6F8BDF7-92FC-368E-3952-18FEFBD0B743}"/>
          </ac:picMkLst>
        </pc:picChg>
        <pc:picChg chg="add del mod">
          <ac:chgData name="Mallikarjun M" userId="18a29d8b609349f1" providerId="LiveId" clId="{1321D9E7-98AD-47D6-993A-5D591CD0C875}" dt="2023-11-01T12:29:55.187" v="2043"/>
          <ac:picMkLst>
            <pc:docMk/>
            <pc:sldMk cId="3504682489" sldId="263"/>
            <ac:picMk id="1025" creationId="{65D2936B-262A-AAB1-9F18-E06D222C1198}"/>
          </ac:picMkLst>
        </pc:picChg>
      </pc:sldChg>
      <pc:sldChg chg="addSp delSp modSp new mod ord delAnim modAnim">
        <pc:chgData name="Mallikarjun M" userId="18a29d8b609349f1" providerId="LiveId" clId="{1321D9E7-98AD-47D6-993A-5D591CD0C875}" dt="2023-11-01T12:57:30.353" v="2234" actId="1076"/>
        <pc:sldMkLst>
          <pc:docMk/>
          <pc:sldMk cId="2860957372" sldId="264"/>
        </pc:sldMkLst>
        <pc:spChg chg="add del mod">
          <ac:chgData name="Mallikarjun M" userId="18a29d8b609349f1" providerId="LiveId" clId="{1321D9E7-98AD-47D6-993A-5D591CD0C875}" dt="2023-11-01T12:00:27.385" v="1721" actId="478"/>
          <ac:spMkLst>
            <pc:docMk/>
            <pc:sldMk cId="2860957372" sldId="264"/>
            <ac:spMk id="2" creationId="{9271B035-6DA7-D4FF-8F82-85CE84825177}"/>
          </ac:spMkLst>
        </pc:spChg>
        <pc:spChg chg="add mod">
          <ac:chgData name="Mallikarjun M" userId="18a29d8b609349f1" providerId="LiveId" clId="{1321D9E7-98AD-47D6-993A-5D591CD0C875}" dt="2023-11-01T12:43:36.124" v="2155" actId="1076"/>
          <ac:spMkLst>
            <pc:docMk/>
            <pc:sldMk cId="2860957372" sldId="264"/>
            <ac:spMk id="4" creationId="{44D5C688-CFAA-6A86-49A2-57EE284056BA}"/>
          </ac:spMkLst>
        </pc:spChg>
        <pc:spChg chg="add mod">
          <ac:chgData name="Mallikarjun M" userId="18a29d8b609349f1" providerId="LiveId" clId="{1321D9E7-98AD-47D6-993A-5D591CD0C875}" dt="2023-11-01T12:55:42.893" v="2229" actId="1076"/>
          <ac:spMkLst>
            <pc:docMk/>
            <pc:sldMk cId="2860957372" sldId="264"/>
            <ac:spMk id="6" creationId="{476055AC-BB12-5F0B-D4CA-48943EFC284E}"/>
          </ac:spMkLst>
        </pc:spChg>
        <pc:spChg chg="add mod">
          <ac:chgData name="Mallikarjun M" userId="18a29d8b609349f1" providerId="LiveId" clId="{1321D9E7-98AD-47D6-993A-5D591CD0C875}" dt="2023-11-01T12:55:40.192" v="2228" actId="1076"/>
          <ac:spMkLst>
            <pc:docMk/>
            <pc:sldMk cId="2860957372" sldId="264"/>
            <ac:spMk id="8" creationId="{E2A62A32-064B-AFDF-C452-3EA0DE577B5F}"/>
          </ac:spMkLst>
        </pc:spChg>
        <pc:spChg chg="add mod">
          <ac:chgData name="Mallikarjun M" userId="18a29d8b609349f1" providerId="LiveId" clId="{1321D9E7-98AD-47D6-993A-5D591CD0C875}" dt="2023-11-01T12:04:19.346" v="1762"/>
          <ac:spMkLst>
            <pc:docMk/>
            <pc:sldMk cId="2860957372" sldId="264"/>
            <ac:spMk id="13" creationId="{DAF46325-57F8-995A-FBA9-32069423B6CC}"/>
          </ac:spMkLst>
        </pc:spChg>
        <pc:spChg chg="add mod">
          <ac:chgData name="Mallikarjun M" userId="18a29d8b609349f1" providerId="LiveId" clId="{1321D9E7-98AD-47D6-993A-5D591CD0C875}" dt="2023-11-01T12:04:19.346" v="1762"/>
          <ac:spMkLst>
            <pc:docMk/>
            <pc:sldMk cId="2860957372" sldId="264"/>
            <ac:spMk id="14" creationId="{D6E41171-B17D-2B4F-BFC0-BEB3C7E7B5D6}"/>
          </ac:spMkLst>
        </pc:spChg>
        <pc:spChg chg="add mod">
          <ac:chgData name="Mallikarjun M" userId="18a29d8b609349f1" providerId="LiveId" clId="{1321D9E7-98AD-47D6-993A-5D591CD0C875}" dt="2023-11-01T12:04:19.346" v="1762"/>
          <ac:spMkLst>
            <pc:docMk/>
            <pc:sldMk cId="2860957372" sldId="264"/>
            <ac:spMk id="15" creationId="{CBEE906C-CA17-8121-CA64-FB79E216413D}"/>
          </ac:spMkLst>
        </pc:spChg>
        <pc:spChg chg="add mod">
          <ac:chgData name="Mallikarjun M" userId="18a29d8b609349f1" providerId="LiveId" clId="{1321D9E7-98AD-47D6-993A-5D591CD0C875}" dt="2023-11-01T12:04:19.346" v="1762"/>
          <ac:spMkLst>
            <pc:docMk/>
            <pc:sldMk cId="2860957372" sldId="264"/>
            <ac:spMk id="16" creationId="{6496AD20-EFC9-C24E-5AB6-B16DC9D78E47}"/>
          </ac:spMkLst>
        </pc:spChg>
        <pc:spChg chg="add mod">
          <ac:chgData name="Mallikarjun M" userId="18a29d8b609349f1" providerId="LiveId" clId="{1321D9E7-98AD-47D6-993A-5D591CD0C875}" dt="2023-11-01T12:04:19.346" v="1762"/>
          <ac:spMkLst>
            <pc:docMk/>
            <pc:sldMk cId="2860957372" sldId="264"/>
            <ac:spMk id="17" creationId="{D479477A-2EBA-865C-0DC1-CBECF5C0353D}"/>
          </ac:spMkLst>
        </pc:spChg>
        <pc:spChg chg="add mod">
          <ac:chgData name="Mallikarjun M" userId="18a29d8b609349f1" providerId="LiveId" clId="{1321D9E7-98AD-47D6-993A-5D591CD0C875}" dt="2023-11-01T12:04:19.346" v="1762"/>
          <ac:spMkLst>
            <pc:docMk/>
            <pc:sldMk cId="2860957372" sldId="264"/>
            <ac:spMk id="18" creationId="{20227019-CF8F-DB3A-5CF4-F94331476FDE}"/>
          </ac:spMkLst>
        </pc:spChg>
        <pc:spChg chg="add mod">
          <ac:chgData name="Mallikarjun M" userId="18a29d8b609349f1" providerId="LiveId" clId="{1321D9E7-98AD-47D6-993A-5D591CD0C875}" dt="2023-11-01T12:04:19.346" v="1762"/>
          <ac:spMkLst>
            <pc:docMk/>
            <pc:sldMk cId="2860957372" sldId="264"/>
            <ac:spMk id="19" creationId="{2E40CAE6-827D-C745-5437-99CB204DE595}"/>
          </ac:spMkLst>
        </pc:spChg>
        <pc:spChg chg="add mod">
          <ac:chgData name="Mallikarjun M" userId="18a29d8b609349f1" providerId="LiveId" clId="{1321D9E7-98AD-47D6-993A-5D591CD0C875}" dt="2023-11-01T12:04:19.346" v="1762"/>
          <ac:spMkLst>
            <pc:docMk/>
            <pc:sldMk cId="2860957372" sldId="264"/>
            <ac:spMk id="20" creationId="{59EC313F-F3B5-379B-6E08-B78E4330AC7F}"/>
          </ac:spMkLst>
        </pc:spChg>
        <pc:spChg chg="add del mod">
          <ac:chgData name="Mallikarjun M" userId="18a29d8b609349f1" providerId="LiveId" clId="{1321D9E7-98AD-47D6-993A-5D591CD0C875}" dt="2023-11-01T12:04:35.267" v="1765"/>
          <ac:spMkLst>
            <pc:docMk/>
            <pc:sldMk cId="2860957372" sldId="264"/>
            <ac:spMk id="21" creationId="{9E4D8931-2AC6-167D-54B0-62FB84127004}"/>
          </ac:spMkLst>
        </pc:spChg>
        <pc:spChg chg="add del mod">
          <ac:chgData name="Mallikarjun M" userId="18a29d8b609349f1" providerId="LiveId" clId="{1321D9E7-98AD-47D6-993A-5D591CD0C875}" dt="2023-11-01T12:52:18.374" v="2203" actId="478"/>
          <ac:spMkLst>
            <pc:docMk/>
            <pc:sldMk cId="2860957372" sldId="264"/>
            <ac:spMk id="25" creationId="{86F44DBE-32BA-377B-7AB2-D0985738FEA0}"/>
          </ac:spMkLst>
        </pc:spChg>
        <pc:spChg chg="add del mod">
          <ac:chgData name="Mallikarjun M" userId="18a29d8b609349f1" providerId="LiveId" clId="{1321D9E7-98AD-47D6-993A-5D591CD0C875}" dt="2023-11-01T12:50:50.621" v="2189" actId="478"/>
          <ac:spMkLst>
            <pc:docMk/>
            <pc:sldMk cId="2860957372" sldId="264"/>
            <ac:spMk id="26" creationId="{92525408-BB69-B29D-F51C-EBB04CF0CF37}"/>
          </ac:spMkLst>
        </pc:spChg>
        <pc:spChg chg="add del mod">
          <ac:chgData name="Mallikarjun M" userId="18a29d8b609349f1" providerId="LiveId" clId="{1321D9E7-98AD-47D6-993A-5D591CD0C875}" dt="2023-11-01T12:51:52.773" v="2196" actId="21"/>
          <ac:spMkLst>
            <pc:docMk/>
            <pc:sldMk cId="2860957372" sldId="264"/>
            <ac:spMk id="27" creationId="{6F138F51-96DA-F4E9-A2A2-68F72EC30A5D}"/>
          </ac:spMkLst>
        </pc:spChg>
        <pc:spChg chg="add del mod">
          <ac:chgData name="Mallikarjun M" userId="18a29d8b609349f1" providerId="LiveId" clId="{1321D9E7-98AD-47D6-993A-5D591CD0C875}" dt="2023-11-01T12:18:05.924" v="1916" actId="12084"/>
          <ac:spMkLst>
            <pc:docMk/>
            <pc:sldMk cId="2860957372" sldId="264"/>
            <ac:spMk id="30" creationId="{137E2A43-7621-7C18-4782-7EB2F596AA0F}"/>
          </ac:spMkLst>
        </pc:spChg>
        <pc:spChg chg="add mod">
          <ac:chgData name="Mallikarjun M" userId="18a29d8b609349f1" providerId="LiveId" clId="{1321D9E7-98AD-47D6-993A-5D591CD0C875}" dt="2023-11-01T12:57:30.353" v="2234" actId="1076"/>
          <ac:spMkLst>
            <pc:docMk/>
            <pc:sldMk cId="2860957372" sldId="264"/>
            <ac:spMk id="32" creationId="{C3599469-EF59-0CF4-1241-6606F8E197DA}"/>
          </ac:spMkLst>
        </pc:spChg>
        <pc:spChg chg="add mod">
          <ac:chgData name="Mallikarjun M" userId="18a29d8b609349f1" providerId="LiveId" clId="{1321D9E7-98AD-47D6-993A-5D591CD0C875}" dt="2023-11-01T12:55:59.476" v="2233" actId="1076"/>
          <ac:spMkLst>
            <pc:docMk/>
            <pc:sldMk cId="2860957372" sldId="264"/>
            <ac:spMk id="34" creationId="{D2DABDDE-8B8B-8065-5ED1-E29FF19EEA5C}"/>
          </ac:spMkLst>
        </pc:spChg>
        <pc:grpChg chg="add mod">
          <ac:chgData name="Mallikarjun M" userId="18a29d8b609349f1" providerId="LiveId" clId="{1321D9E7-98AD-47D6-993A-5D591CD0C875}" dt="2023-11-01T12:04:19.346" v="1762"/>
          <ac:grpSpMkLst>
            <pc:docMk/>
            <pc:sldMk cId="2860957372" sldId="264"/>
            <ac:grpSpMk id="9" creationId="{96667E6E-CE2E-86F0-4804-54414D9FAA20}"/>
          </ac:grpSpMkLst>
        </pc:grpChg>
        <pc:grpChg chg="add mod">
          <ac:chgData name="Mallikarjun M" userId="18a29d8b609349f1" providerId="LiveId" clId="{1321D9E7-98AD-47D6-993A-5D591CD0C875}" dt="2023-11-01T12:04:19.346" v="1762"/>
          <ac:grpSpMkLst>
            <pc:docMk/>
            <pc:sldMk cId="2860957372" sldId="264"/>
            <ac:grpSpMk id="10" creationId="{88B1D0C1-ADA3-0037-DB57-118127433970}"/>
          </ac:grpSpMkLst>
        </pc:grpChg>
        <pc:grpChg chg="add mod">
          <ac:chgData name="Mallikarjun M" userId="18a29d8b609349f1" providerId="LiveId" clId="{1321D9E7-98AD-47D6-993A-5D591CD0C875}" dt="2023-11-01T12:04:19.346" v="1762"/>
          <ac:grpSpMkLst>
            <pc:docMk/>
            <pc:sldMk cId="2860957372" sldId="264"/>
            <ac:grpSpMk id="11" creationId="{61A9B4E4-0970-9396-C4EA-0FF6F1AEE2BE}"/>
          </ac:grpSpMkLst>
        </pc:grpChg>
        <pc:grpChg chg="add mod">
          <ac:chgData name="Mallikarjun M" userId="18a29d8b609349f1" providerId="LiveId" clId="{1321D9E7-98AD-47D6-993A-5D591CD0C875}" dt="2023-11-01T12:04:19.346" v="1762"/>
          <ac:grpSpMkLst>
            <pc:docMk/>
            <pc:sldMk cId="2860957372" sldId="264"/>
            <ac:grpSpMk id="12" creationId="{2B60FCA3-DC65-AEB0-CE6A-AD01D5BAC911}"/>
          </ac:grpSpMkLst>
        </pc:grpChg>
        <pc:graphicFrameChg chg="add mod">
          <ac:chgData name="Mallikarjun M" userId="18a29d8b609349f1" providerId="LiveId" clId="{1321D9E7-98AD-47D6-993A-5D591CD0C875}" dt="2023-11-01T12:55:38.590" v="2227" actId="1076"/>
          <ac:graphicFrameMkLst>
            <pc:docMk/>
            <pc:sldMk cId="2860957372" sldId="264"/>
            <ac:graphicFrameMk id="22" creationId="{01220337-8677-06E7-406F-0E809475B2ED}"/>
          </ac:graphicFrameMkLst>
        </pc:graphicFrameChg>
        <pc:graphicFrameChg chg="add del mod">
          <ac:chgData name="Mallikarjun M" userId="18a29d8b609349f1" providerId="LiveId" clId="{1321D9E7-98AD-47D6-993A-5D591CD0C875}" dt="2023-11-01T12:06:06.979" v="1775"/>
          <ac:graphicFrameMkLst>
            <pc:docMk/>
            <pc:sldMk cId="2860957372" sldId="264"/>
            <ac:graphicFrameMk id="23" creationId="{DF096B1C-B50B-05DB-07A2-FF1DCCF6F04A}"/>
          </ac:graphicFrameMkLst>
        </pc:graphicFrameChg>
        <pc:graphicFrameChg chg="add del mod">
          <ac:chgData name="Mallikarjun M" userId="18a29d8b609349f1" providerId="LiveId" clId="{1321D9E7-98AD-47D6-993A-5D591CD0C875}" dt="2023-11-01T12:15:21.564" v="1841" actId="21"/>
          <ac:graphicFrameMkLst>
            <pc:docMk/>
            <pc:sldMk cId="2860957372" sldId="264"/>
            <ac:graphicFrameMk id="24" creationId="{E9B49D06-8D4A-4357-3BFB-E1FEE0BA16DA}"/>
          </ac:graphicFrameMkLst>
        </pc:graphicFrameChg>
        <pc:graphicFrameChg chg="add del mod">
          <ac:chgData name="Mallikarjun M" userId="18a29d8b609349f1" providerId="LiveId" clId="{1321D9E7-98AD-47D6-993A-5D591CD0C875}" dt="2023-11-01T12:51:47.018" v="2194" actId="21"/>
          <ac:graphicFrameMkLst>
            <pc:docMk/>
            <pc:sldMk cId="2860957372" sldId="264"/>
            <ac:graphicFrameMk id="31" creationId="{624B6E4F-D632-807F-C8F9-74F644E33B5D}"/>
          </ac:graphicFrameMkLst>
        </pc:graphicFrameChg>
        <pc:picChg chg="add mod">
          <ac:chgData name="Mallikarjun M" userId="18a29d8b609349f1" providerId="LiveId" clId="{1321D9E7-98AD-47D6-993A-5D591CD0C875}" dt="2023-11-01T12:55:55.092" v="2232" actId="1076"/>
          <ac:picMkLst>
            <pc:docMk/>
            <pc:sldMk cId="2860957372" sldId="264"/>
            <ac:picMk id="33" creationId="{6BB1DF7A-D645-2677-65D0-49332E9C98F6}"/>
          </ac:picMkLst>
        </pc:picChg>
      </pc:sldChg>
      <pc:sldChg chg="new">
        <pc:chgData name="Mallikarjun M" userId="18a29d8b609349f1" providerId="LiveId" clId="{1321D9E7-98AD-47D6-993A-5D591CD0C875}" dt="2023-11-01T12:35:01.375" v="2079" actId="680"/>
        <pc:sldMkLst>
          <pc:docMk/>
          <pc:sldMk cId="1404236522" sldId="265"/>
        </pc:sldMkLst>
      </pc:sldChg>
      <pc:sldChg chg="addSp delSp modSp new mod ord">
        <pc:chgData name="Mallikarjun M" userId="18a29d8b609349f1" providerId="LiveId" clId="{1321D9E7-98AD-47D6-993A-5D591CD0C875}" dt="2023-11-01T13:18:56.768" v="2608" actId="12"/>
        <pc:sldMkLst>
          <pc:docMk/>
          <pc:sldMk cId="3944600879" sldId="266"/>
        </pc:sldMkLst>
        <pc:spChg chg="add mod">
          <ac:chgData name="Mallikarjun M" userId="18a29d8b609349f1" providerId="LiveId" clId="{1321D9E7-98AD-47D6-993A-5D591CD0C875}" dt="2023-11-01T13:14:25.200" v="2556" actId="113"/>
          <ac:spMkLst>
            <pc:docMk/>
            <pc:sldMk cId="3944600879" sldId="266"/>
            <ac:spMk id="2" creationId="{B027B285-A797-04B9-5067-F95A9C23AB9F}"/>
          </ac:spMkLst>
        </pc:spChg>
        <pc:spChg chg="add mod">
          <ac:chgData name="Mallikarjun M" userId="18a29d8b609349f1" providerId="LiveId" clId="{1321D9E7-98AD-47D6-993A-5D591CD0C875}" dt="2023-11-01T13:15:37.895" v="2568" actId="1076"/>
          <ac:spMkLst>
            <pc:docMk/>
            <pc:sldMk cId="3944600879" sldId="266"/>
            <ac:spMk id="4" creationId="{4C129857-796B-BCF1-DDE6-46D5EC96AF71}"/>
          </ac:spMkLst>
        </pc:spChg>
        <pc:spChg chg="add mod">
          <ac:chgData name="Mallikarjun M" userId="18a29d8b609349f1" providerId="LiveId" clId="{1321D9E7-98AD-47D6-993A-5D591CD0C875}" dt="2023-11-01T13:15:43.213" v="2579" actId="20577"/>
          <ac:spMkLst>
            <pc:docMk/>
            <pc:sldMk cId="3944600879" sldId="266"/>
            <ac:spMk id="6" creationId="{7C13A32A-88A5-43B6-3A08-C3BAE0D4BF11}"/>
          </ac:spMkLst>
        </pc:spChg>
        <pc:spChg chg="add del mod">
          <ac:chgData name="Mallikarjun M" userId="18a29d8b609349f1" providerId="LiveId" clId="{1321D9E7-98AD-47D6-993A-5D591CD0C875}" dt="2023-11-01T13:18:56.768" v="2608" actId="12"/>
          <ac:spMkLst>
            <pc:docMk/>
            <pc:sldMk cId="3944600879" sldId="266"/>
            <ac:spMk id="8" creationId="{4FBFC310-D8E7-2E09-D758-1788E89D4D6E}"/>
          </ac:spMkLst>
        </pc:spChg>
        <pc:spChg chg="add mod">
          <ac:chgData name="Mallikarjun M" userId="18a29d8b609349f1" providerId="LiveId" clId="{1321D9E7-98AD-47D6-993A-5D591CD0C875}" dt="2023-11-01T13:18:36.196" v="2603" actId="1076"/>
          <ac:spMkLst>
            <pc:docMk/>
            <pc:sldMk cId="3944600879" sldId="266"/>
            <ac:spMk id="10" creationId="{4473E4FF-1E58-A180-D7B9-F9DF5A89009D}"/>
          </ac:spMkLst>
        </pc:spChg>
        <pc:graphicFrameChg chg="add del mod">
          <ac:chgData name="Mallikarjun M" userId="18a29d8b609349f1" providerId="LiveId" clId="{1321D9E7-98AD-47D6-993A-5D591CD0C875}" dt="2023-11-01T13:17:33.636" v="2595" actId="12084"/>
          <ac:graphicFrameMkLst>
            <pc:docMk/>
            <pc:sldMk cId="3944600879" sldId="266"/>
            <ac:graphicFrameMk id="11" creationId="{3D600587-A31F-CC54-5D7E-584FA76A2DE4}"/>
          </ac:graphicFrameMkLst>
        </pc:graphicFrameChg>
        <pc:graphicFrameChg chg="add del mod">
          <ac:chgData name="Mallikarjun M" userId="18a29d8b609349f1" providerId="LiveId" clId="{1321D9E7-98AD-47D6-993A-5D591CD0C875}" dt="2023-11-01T13:18:36.919" v="2604" actId="12084"/>
          <ac:graphicFrameMkLst>
            <pc:docMk/>
            <pc:sldMk cId="3944600879" sldId="266"/>
            <ac:graphicFrameMk id="12" creationId="{D73E9DEC-45CC-C3DF-55FC-E8ACF1257BE5}"/>
          </ac:graphicFrameMkLst>
        </pc:graphicFrameChg>
      </pc:sldChg>
      <pc:sldChg chg="addSp delSp modSp new mod ord">
        <pc:chgData name="Mallikarjun M" userId="18a29d8b609349f1" providerId="LiveId" clId="{1321D9E7-98AD-47D6-993A-5D591CD0C875}" dt="2023-11-01T13:12:54.004" v="2540" actId="1076"/>
        <pc:sldMkLst>
          <pc:docMk/>
          <pc:sldMk cId="939295718" sldId="267"/>
        </pc:sldMkLst>
        <pc:spChg chg="add del mod">
          <ac:chgData name="Mallikarjun M" userId="18a29d8b609349f1" providerId="LiveId" clId="{1321D9E7-98AD-47D6-993A-5D591CD0C875}" dt="2023-11-01T12:59:22.298" v="2256" actId="21"/>
          <ac:spMkLst>
            <pc:docMk/>
            <pc:sldMk cId="939295718" sldId="267"/>
            <ac:spMk id="2" creationId="{9DF83268-51F3-93B0-5351-EA408D649D9B}"/>
          </ac:spMkLst>
        </pc:spChg>
        <pc:spChg chg="add del mod">
          <ac:chgData name="Mallikarjun M" userId="18a29d8b609349f1" providerId="LiveId" clId="{1321D9E7-98AD-47D6-993A-5D591CD0C875}" dt="2023-11-01T12:59:22.298" v="2256" actId="21"/>
          <ac:spMkLst>
            <pc:docMk/>
            <pc:sldMk cId="939295718" sldId="267"/>
            <ac:spMk id="4" creationId="{C9B65665-B06B-A720-C8BE-90A0A00D19E3}"/>
          </ac:spMkLst>
        </pc:spChg>
        <pc:spChg chg="add mod">
          <ac:chgData name="Mallikarjun M" userId="18a29d8b609349f1" providerId="LiveId" clId="{1321D9E7-98AD-47D6-993A-5D591CD0C875}" dt="2023-11-01T12:58:04.684" v="2235"/>
          <ac:spMkLst>
            <pc:docMk/>
            <pc:sldMk cId="939295718" sldId="267"/>
            <ac:spMk id="5" creationId="{D2048D8C-475B-36B6-5ED9-0B6FC32FB737}"/>
          </ac:spMkLst>
        </pc:spChg>
        <pc:spChg chg="add mod">
          <ac:chgData name="Mallikarjun M" userId="18a29d8b609349f1" providerId="LiveId" clId="{1321D9E7-98AD-47D6-993A-5D591CD0C875}" dt="2023-11-01T12:58:11.530" v="2237"/>
          <ac:spMkLst>
            <pc:docMk/>
            <pc:sldMk cId="939295718" sldId="267"/>
            <ac:spMk id="6" creationId="{9990AAEE-5377-46CD-8168-C047777FAA92}"/>
          </ac:spMkLst>
        </pc:spChg>
        <pc:spChg chg="add mod">
          <ac:chgData name="Mallikarjun M" userId="18a29d8b609349f1" providerId="LiveId" clId="{1321D9E7-98AD-47D6-993A-5D591CD0C875}" dt="2023-11-01T13:12:43.492" v="2535" actId="21"/>
          <ac:spMkLst>
            <pc:docMk/>
            <pc:sldMk cId="939295718" sldId="267"/>
            <ac:spMk id="8" creationId="{21CB2A20-801A-CE7A-BB98-72CA9AD56CE9}"/>
          </ac:spMkLst>
        </pc:spChg>
        <pc:spChg chg="add mod">
          <ac:chgData name="Mallikarjun M" userId="18a29d8b609349f1" providerId="LiveId" clId="{1321D9E7-98AD-47D6-993A-5D591CD0C875}" dt="2023-11-01T13:00:52.006" v="2270" actId="1076"/>
          <ac:spMkLst>
            <pc:docMk/>
            <pc:sldMk cId="939295718" sldId="267"/>
            <ac:spMk id="11" creationId="{9D6AAE0E-5B9D-E692-14BA-3F29251824A2}"/>
          </ac:spMkLst>
        </pc:spChg>
        <pc:graphicFrameChg chg="add del mod">
          <ac:chgData name="Mallikarjun M" userId="18a29d8b609349f1" providerId="LiveId" clId="{1321D9E7-98AD-47D6-993A-5D591CD0C875}" dt="2023-11-01T12:59:22.298" v="2256" actId="21"/>
          <ac:graphicFrameMkLst>
            <pc:docMk/>
            <pc:sldMk cId="939295718" sldId="267"/>
            <ac:graphicFrameMk id="3" creationId="{B88F04E1-F8D2-8EA9-89C8-371725C8A840}"/>
          </ac:graphicFrameMkLst>
        </pc:graphicFrameChg>
        <pc:picChg chg="add mod">
          <ac:chgData name="Mallikarjun M" userId="18a29d8b609349f1" providerId="LiveId" clId="{1321D9E7-98AD-47D6-993A-5D591CD0C875}" dt="2023-11-01T13:12:54.004" v="2540" actId="1076"/>
          <ac:picMkLst>
            <pc:docMk/>
            <pc:sldMk cId="939295718" sldId="267"/>
            <ac:picMk id="9" creationId="{583A74B2-5CA0-88BE-CD08-CCB77628C45D}"/>
          </ac:picMkLst>
        </pc:picChg>
      </pc:sldChg>
      <pc:sldChg chg="addSp delSp modSp new mod ord">
        <pc:chgData name="Mallikarjun M" userId="18a29d8b609349f1" providerId="LiveId" clId="{1321D9E7-98AD-47D6-993A-5D591CD0C875}" dt="2023-11-01T13:10:23.615" v="2516" actId="1076"/>
        <pc:sldMkLst>
          <pc:docMk/>
          <pc:sldMk cId="3836281020" sldId="268"/>
        </pc:sldMkLst>
        <pc:spChg chg="add del mod">
          <ac:chgData name="Mallikarjun M" userId="18a29d8b609349f1" providerId="LiveId" clId="{1321D9E7-98AD-47D6-993A-5D591CD0C875}" dt="2023-11-01T13:05:06.673" v="2314" actId="478"/>
          <ac:spMkLst>
            <pc:docMk/>
            <pc:sldMk cId="3836281020" sldId="268"/>
            <ac:spMk id="2" creationId="{4E562C50-686A-9C87-7536-E350EB4636F8}"/>
          </ac:spMkLst>
        </pc:spChg>
        <pc:spChg chg="add del mod">
          <ac:chgData name="Mallikarjun M" userId="18a29d8b609349f1" providerId="LiveId" clId="{1321D9E7-98AD-47D6-993A-5D591CD0C875}" dt="2023-11-01T13:04:58.477" v="2310" actId="478"/>
          <ac:spMkLst>
            <pc:docMk/>
            <pc:sldMk cId="3836281020" sldId="268"/>
            <ac:spMk id="4" creationId="{2C83D183-2B3D-2858-879D-331ECB87A0E7}"/>
          </ac:spMkLst>
        </pc:spChg>
        <pc:spChg chg="add mod">
          <ac:chgData name="Mallikarjun M" userId="18a29d8b609349f1" providerId="LiveId" clId="{1321D9E7-98AD-47D6-993A-5D591CD0C875}" dt="2023-11-01T13:07:13.178" v="2397" actId="2711"/>
          <ac:spMkLst>
            <pc:docMk/>
            <pc:sldMk cId="3836281020" sldId="268"/>
            <ac:spMk id="5" creationId="{0E52C501-BD63-52A3-867B-1C1601487F44}"/>
          </ac:spMkLst>
        </pc:spChg>
        <pc:spChg chg="add mod">
          <ac:chgData name="Mallikarjun M" userId="18a29d8b609349f1" providerId="LiveId" clId="{1321D9E7-98AD-47D6-993A-5D591CD0C875}" dt="2023-11-01T13:07:13.178" v="2397" actId="2711"/>
          <ac:spMkLst>
            <pc:docMk/>
            <pc:sldMk cId="3836281020" sldId="268"/>
            <ac:spMk id="7" creationId="{E9F7666F-B5D0-5E61-38E9-13EECDAA8849}"/>
          </ac:spMkLst>
        </pc:spChg>
        <pc:spChg chg="add mod">
          <ac:chgData name="Mallikarjun M" userId="18a29d8b609349f1" providerId="LiveId" clId="{1321D9E7-98AD-47D6-993A-5D591CD0C875}" dt="2023-11-01T13:07:13.178" v="2397" actId="2711"/>
          <ac:spMkLst>
            <pc:docMk/>
            <pc:sldMk cId="3836281020" sldId="268"/>
            <ac:spMk id="8" creationId="{1D6F848F-3510-27F6-CD81-67E6D462DF42}"/>
          </ac:spMkLst>
        </pc:spChg>
        <pc:spChg chg="add del mod">
          <ac:chgData name="Mallikarjun M" userId="18a29d8b609349f1" providerId="LiveId" clId="{1321D9E7-98AD-47D6-993A-5D591CD0C875}" dt="2023-11-01T13:07:20.227" v="2398" actId="12084"/>
          <ac:spMkLst>
            <pc:docMk/>
            <pc:sldMk cId="3836281020" sldId="268"/>
            <ac:spMk id="9" creationId="{2FB2986F-02AB-3642-309E-7E2C7D470727}"/>
          </ac:spMkLst>
        </pc:spChg>
        <pc:spChg chg="add mod">
          <ac:chgData name="Mallikarjun M" userId="18a29d8b609349f1" providerId="LiveId" clId="{1321D9E7-98AD-47D6-993A-5D591CD0C875}" dt="2023-11-01T13:10:18.597" v="2513" actId="14100"/>
          <ac:spMkLst>
            <pc:docMk/>
            <pc:sldMk cId="3836281020" sldId="268"/>
            <ac:spMk id="13" creationId="{1A91970B-7E56-F1FB-7020-B487AFC6C90D}"/>
          </ac:spMkLst>
        </pc:spChg>
        <pc:spChg chg="add mod">
          <ac:chgData name="Mallikarjun M" userId="18a29d8b609349f1" providerId="LiveId" clId="{1321D9E7-98AD-47D6-993A-5D591CD0C875}" dt="2023-11-01T13:10:20.547" v="2514" actId="14100"/>
          <ac:spMkLst>
            <pc:docMk/>
            <pc:sldMk cId="3836281020" sldId="268"/>
            <ac:spMk id="14" creationId="{F0887FCE-D168-73F0-61E3-83EF4FD9D4DA}"/>
          </ac:spMkLst>
        </pc:spChg>
        <pc:spChg chg="add mod">
          <ac:chgData name="Mallikarjun M" userId="18a29d8b609349f1" providerId="LiveId" clId="{1321D9E7-98AD-47D6-993A-5D591CD0C875}" dt="2023-11-01T13:10:23.615" v="2516" actId="1076"/>
          <ac:spMkLst>
            <pc:docMk/>
            <pc:sldMk cId="3836281020" sldId="268"/>
            <ac:spMk id="15" creationId="{E86D670D-79F7-A0F3-69BF-4AC70722A823}"/>
          </ac:spMkLst>
        </pc:spChg>
        <pc:graphicFrameChg chg="add del mod">
          <ac:chgData name="Mallikarjun M" userId="18a29d8b609349f1" providerId="LiveId" clId="{1321D9E7-98AD-47D6-993A-5D591CD0C875}" dt="2023-11-01T13:05:05.170" v="2313" actId="478"/>
          <ac:graphicFrameMkLst>
            <pc:docMk/>
            <pc:sldMk cId="3836281020" sldId="268"/>
            <ac:graphicFrameMk id="3" creationId="{B09F69B2-B4F3-B8A9-C3CD-3B0D34EF9483}"/>
          </ac:graphicFrameMkLst>
        </pc:graphicFrameChg>
        <pc:graphicFrameChg chg="add mod">
          <ac:chgData name="Mallikarjun M" userId="18a29d8b609349f1" providerId="LiveId" clId="{1321D9E7-98AD-47D6-993A-5D591CD0C875}" dt="2023-11-01T13:07:13.178" v="2397" actId="2711"/>
          <ac:graphicFrameMkLst>
            <pc:docMk/>
            <pc:sldMk cId="3836281020" sldId="268"/>
            <ac:graphicFrameMk id="6" creationId="{63E07776-59C4-1E0D-288D-2448B3FF924E}"/>
          </ac:graphicFrameMkLst>
        </pc:graphicFrameChg>
        <pc:graphicFrameChg chg="add mod">
          <ac:chgData name="Mallikarjun M" userId="18a29d8b609349f1" providerId="LiveId" clId="{1321D9E7-98AD-47D6-993A-5D591CD0C875}" dt="2023-11-01T13:10:11.377" v="2510" actId="1076"/>
          <ac:graphicFrameMkLst>
            <pc:docMk/>
            <pc:sldMk cId="3836281020" sldId="268"/>
            <ac:graphicFrameMk id="10" creationId="{639B0ADC-5A3F-A836-F4A5-C4EFC9D7D7B4}"/>
          </ac:graphicFrameMkLst>
        </pc:graphicFrameChg>
        <pc:graphicFrameChg chg="add mod">
          <ac:chgData name="Mallikarjun M" userId="18a29d8b609349f1" providerId="LiveId" clId="{1321D9E7-98AD-47D6-993A-5D591CD0C875}" dt="2023-11-01T13:10:13.293" v="2511" actId="1076"/>
          <ac:graphicFrameMkLst>
            <pc:docMk/>
            <pc:sldMk cId="3836281020" sldId="268"/>
            <ac:graphicFrameMk id="11" creationId="{211D66F3-768B-6EFB-6B4E-8C78D096FFEA}"/>
          </ac:graphicFrameMkLst>
        </pc:graphicFrameChg>
        <pc:graphicFrameChg chg="add mod">
          <ac:chgData name="Mallikarjun M" userId="18a29d8b609349f1" providerId="LiveId" clId="{1321D9E7-98AD-47D6-993A-5D591CD0C875}" dt="2023-11-01T13:10:15.051" v="2512" actId="1076"/>
          <ac:graphicFrameMkLst>
            <pc:docMk/>
            <pc:sldMk cId="3836281020" sldId="268"/>
            <ac:graphicFrameMk id="12" creationId="{7E0E228F-6918-A485-A973-10E423B7319D}"/>
          </ac:graphicFrameMkLst>
        </pc:graphicFrameChg>
      </pc:sldChg>
      <pc:sldChg chg="addSp modSp new mod ord">
        <pc:chgData name="Mallikarjun M" userId="18a29d8b609349f1" providerId="LiveId" clId="{1321D9E7-98AD-47D6-993A-5D591CD0C875}" dt="2023-11-01T13:22:03.759" v="2670" actId="404"/>
        <pc:sldMkLst>
          <pc:docMk/>
          <pc:sldMk cId="371625209" sldId="269"/>
        </pc:sldMkLst>
        <pc:spChg chg="add mod">
          <ac:chgData name="Mallikarjun M" userId="18a29d8b609349f1" providerId="LiveId" clId="{1321D9E7-98AD-47D6-993A-5D591CD0C875}" dt="2023-11-01T13:20:36.384" v="2642" actId="20577"/>
          <ac:spMkLst>
            <pc:docMk/>
            <pc:sldMk cId="371625209" sldId="269"/>
            <ac:spMk id="3" creationId="{26802FBF-D271-E196-112D-4737CCBEC8FE}"/>
          </ac:spMkLst>
        </pc:spChg>
        <pc:spChg chg="add mod">
          <ac:chgData name="Mallikarjun M" userId="18a29d8b609349f1" providerId="LiveId" clId="{1321D9E7-98AD-47D6-993A-5D591CD0C875}" dt="2023-11-01T13:22:03.759" v="2670" actId="404"/>
          <ac:spMkLst>
            <pc:docMk/>
            <pc:sldMk cId="371625209" sldId="269"/>
            <ac:spMk id="5" creationId="{3B9A52DD-1E1B-769D-173E-5E923C74C488}"/>
          </ac:spMkLst>
        </pc:spChg>
        <pc:spChg chg="add mod">
          <ac:chgData name="Mallikarjun M" userId="18a29d8b609349f1" providerId="LiveId" clId="{1321D9E7-98AD-47D6-993A-5D591CD0C875}" dt="2023-11-01T13:21:52.662" v="2668" actId="14100"/>
          <ac:spMkLst>
            <pc:docMk/>
            <pc:sldMk cId="371625209" sldId="269"/>
            <ac:spMk id="7" creationId="{A3AB51FC-8E2F-1C46-DA32-EFC7166AAEB4}"/>
          </ac:spMkLst>
        </pc:spChg>
      </pc:sldChg>
      <pc:sldChg chg="addSp delSp modSp new mod">
        <pc:chgData name="Mallikarjun M" userId="18a29d8b609349f1" providerId="LiveId" clId="{1321D9E7-98AD-47D6-993A-5D591CD0C875}" dt="2023-11-01T13:26:57.510" v="2726" actId="12"/>
        <pc:sldMkLst>
          <pc:docMk/>
          <pc:sldMk cId="3221545589" sldId="270"/>
        </pc:sldMkLst>
        <pc:spChg chg="add del mod">
          <ac:chgData name="Mallikarjun M" userId="18a29d8b609349f1" providerId="LiveId" clId="{1321D9E7-98AD-47D6-993A-5D591CD0C875}" dt="2023-11-01T13:26:57.510" v="2726" actId="12"/>
          <ac:spMkLst>
            <pc:docMk/>
            <pc:sldMk cId="3221545589" sldId="270"/>
            <ac:spMk id="3" creationId="{8516741B-6AFE-6ED7-4372-08E3208E51B1}"/>
          </ac:spMkLst>
        </pc:spChg>
      </pc:sldChg>
      <pc:sldMasterChg chg="modTransition modSldLayout">
        <pc:chgData name="Mallikarjun M" userId="18a29d8b609349f1" providerId="LiveId" clId="{1321D9E7-98AD-47D6-993A-5D591CD0C875}" dt="2023-10-01T06:09:45.481" v="491"/>
        <pc:sldMasterMkLst>
          <pc:docMk/>
          <pc:sldMasterMk cId="3346044545" sldId="2147483723"/>
        </pc:sldMasterMkLst>
        <pc:sldLayoutChg chg="modTransition">
          <pc:chgData name="Mallikarjun M" userId="18a29d8b609349f1" providerId="LiveId" clId="{1321D9E7-98AD-47D6-993A-5D591CD0C875}" dt="2023-10-01T06:09:45.481" v="491"/>
          <pc:sldLayoutMkLst>
            <pc:docMk/>
            <pc:sldMasterMk cId="3346044545" sldId="2147483723"/>
            <pc:sldLayoutMk cId="2389810241" sldId="2147483724"/>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181855943" sldId="2147483725"/>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2985898407" sldId="2147483726"/>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145767586" sldId="2147483727"/>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480894470" sldId="2147483728"/>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748825997" sldId="2147483729"/>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267712893" sldId="2147483730"/>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2531974898" sldId="2147483731"/>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411908803" sldId="2147483732"/>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2404544719" sldId="2147483733"/>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07774664" sldId="2147483734"/>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3888235616" sldId="2147483735"/>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169171374" sldId="2147483736"/>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4194959716" sldId="2147483737"/>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3999059435" sldId="2147483738"/>
          </pc:sldLayoutMkLst>
        </pc:sldLayoutChg>
        <pc:sldLayoutChg chg="modTransition">
          <pc:chgData name="Mallikarjun M" userId="18a29d8b609349f1" providerId="LiveId" clId="{1321D9E7-98AD-47D6-993A-5D591CD0C875}" dt="2023-10-01T06:09:45.481" v="491"/>
          <pc:sldLayoutMkLst>
            <pc:docMk/>
            <pc:sldMasterMk cId="3346044545" sldId="2147483723"/>
            <pc:sldLayoutMk cId="3766001994" sldId="2147483739"/>
          </pc:sldLayoutMkLst>
        </pc:sldLayoutChg>
      </pc:sldMasterChg>
      <pc:sldMasterChg chg="setBg">
        <pc:chgData name="Mallikarjun M" userId="18a29d8b609349f1" providerId="LiveId" clId="{1321D9E7-98AD-47D6-993A-5D591CD0C875}" dt="2023-10-01T07:20:44.248" v="1612"/>
        <pc:sldMasterMkLst>
          <pc:docMk/>
          <pc:sldMasterMk cId="570742115" sldId="214748382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BD035-9FC2-4CCF-A1D1-20B2BE1B7A19}" type="datetimeFigureOut">
              <a:rPr lang="en-US" smtClean="0"/>
              <a:pPr/>
              <a:t>5/29/2024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CD2BB-6D2B-47A4-BE17-CA8497C561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219E9F-0A1F-4B2D-A383-AF19EAEAEBB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6503F0-6086-44A4-B40F-CC33F0C6C630}" type="datetime3">
              <a:rPr lang="en-US" smtClean="0"/>
              <a:t>29 May 2024</a:t>
            </a:fld>
            <a:endParaRPr lang="en-US" dirty="0"/>
          </a:p>
        </p:txBody>
      </p:sp>
      <p:sp>
        <p:nvSpPr>
          <p:cNvPr id="17" name="Footer Placeholder 16"/>
          <p:cNvSpPr>
            <a:spLocks noGrp="1"/>
          </p:cNvSpPr>
          <p:nvPr>
            <p:ph type="ftr" sz="quarter" idx="11"/>
          </p:nvPr>
        </p:nvSpPr>
        <p:spPr/>
        <p:txBody>
          <a:bodyPr/>
          <a:lstStyle/>
          <a:p>
            <a:r>
              <a:rPr lang="en-US" smtClean="0"/>
              <a:t>Dept. of E&amp;CE, JIT, DVG</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22F896-40B5-4ADD-8801-0D06FADFA095}" type="slidenum">
              <a:rPr lang="en-US" smtClean="0"/>
              <a:pPr/>
              <a:t>‹#›</a:t>
            </a:fld>
            <a:endParaRPr lang="en-US" dirty="0"/>
          </a:p>
        </p:txBody>
      </p:sp>
      <p:sp>
        <p:nvSpPr>
          <p:cNvPr id="7" name="Rectangle 6"/>
          <p:cNvSpPr/>
          <p:nvPr/>
        </p:nvSpPr>
        <p:spPr>
          <a:xfrm>
            <a:off x="83910" y="1449306"/>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10"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10"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3"/>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41637-9B7E-42E0-B766-0F24EF792C76}" type="datetime3">
              <a:rPr lang="en-US" smtClean="0"/>
              <a:t>29 May 2024</a:t>
            </a:fld>
            <a:endParaRPr lang="en-US" dirty="0"/>
          </a:p>
        </p:txBody>
      </p:sp>
      <p:sp>
        <p:nvSpPr>
          <p:cNvPr id="5" name="Footer Placeholder 4"/>
          <p:cNvSpPr>
            <a:spLocks noGrp="1"/>
          </p:cNvSpPr>
          <p:nvPr>
            <p:ph type="ftr" sz="quarter" idx="11"/>
          </p:nvPr>
        </p:nvSpPr>
        <p:spPr/>
        <p:txBody>
          <a:bodyPr/>
          <a:lstStyle/>
          <a:p>
            <a:r>
              <a:rPr lang="en-US" smtClean="0"/>
              <a:t>Dept. of E&amp;CE, JIT, DVG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3"/>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82E2E6-5A23-4AED-86F7-2DFF7B953818}" type="datetime3">
              <a:rPr lang="en-US" smtClean="0"/>
              <a:t>29 May 2024</a:t>
            </a:fld>
            <a:endParaRPr lang="en-US" dirty="0"/>
          </a:p>
        </p:txBody>
      </p:sp>
      <p:sp>
        <p:nvSpPr>
          <p:cNvPr id="5" name="Footer Placeholder 4"/>
          <p:cNvSpPr>
            <a:spLocks noGrp="1"/>
          </p:cNvSpPr>
          <p:nvPr>
            <p:ph type="ftr" sz="quarter" idx="11"/>
          </p:nvPr>
        </p:nvSpPr>
        <p:spPr/>
        <p:txBody>
          <a:bodyPr/>
          <a:lstStyle/>
          <a:p>
            <a:r>
              <a:rPr lang="en-US" smtClean="0"/>
              <a:t>Dept. of E&amp;CE, JIT, DVG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2770BB4-8386-4685-8F54-249E428C7278}" type="datetime3">
              <a:rPr lang="en-US" smtClean="0"/>
              <a:t>29 May 2024</a:t>
            </a:fld>
            <a:endParaRPr lang="en-US" dirty="0"/>
          </a:p>
        </p:txBody>
      </p:sp>
      <p:sp>
        <p:nvSpPr>
          <p:cNvPr id="5" name="Footer Placeholder 4"/>
          <p:cNvSpPr>
            <a:spLocks noGrp="1"/>
          </p:cNvSpPr>
          <p:nvPr>
            <p:ph type="ftr" sz="quarter" idx="11"/>
          </p:nvPr>
        </p:nvSpPr>
        <p:spPr/>
        <p:txBody>
          <a:bodyPr/>
          <a:lstStyle/>
          <a:p>
            <a:r>
              <a:rPr lang="en-US" smtClean="0"/>
              <a:t>Dept. of E&amp;CE, JIT, DVG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3"/>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3B9F57-9813-4B85-B4D2-A2B755254D50}" type="datetime3">
              <a:rPr lang="en-US" smtClean="0"/>
              <a:t>29 May 2024</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smtClean="0"/>
              <a:t>Dept. of E&amp;CE, JIT, DVG</a:t>
            </a:r>
            <a:endParaRPr lang="en-US" dirty="0"/>
          </a:p>
        </p:txBody>
      </p:sp>
      <p:sp>
        <p:nvSpPr>
          <p:cNvPr id="7" name="Rectangle 6"/>
          <p:cNvSpPr/>
          <p:nvPr/>
        </p:nvSpPr>
        <p:spPr>
          <a:xfrm flipV="1">
            <a:off x="92551"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7" y="2341478"/>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7"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A7DFE6-89F9-4BDB-9B46-CC21C27CA1B9}" type="datetime3">
              <a:rPr lang="en-US" smtClean="0"/>
              <a:t>29 May 2024</a:t>
            </a:fld>
            <a:endParaRPr lang="en-US" dirty="0"/>
          </a:p>
        </p:txBody>
      </p:sp>
      <p:sp>
        <p:nvSpPr>
          <p:cNvPr id="6" name="Footer Placeholder 5"/>
          <p:cNvSpPr>
            <a:spLocks noGrp="1"/>
          </p:cNvSpPr>
          <p:nvPr>
            <p:ph type="ftr" sz="quarter" idx="11"/>
          </p:nvPr>
        </p:nvSpPr>
        <p:spPr/>
        <p:txBody>
          <a:bodyPr/>
          <a:lstStyle/>
          <a:p>
            <a:r>
              <a:rPr lang="en-US" smtClean="0"/>
              <a:t>Dept. of E&amp;CE, JIT, DVG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F2C281-3DD6-4A93-8D06-C666EDE2EFF8}" type="datetime3">
              <a:rPr lang="en-US" smtClean="0"/>
              <a:t>29 May 2024</a:t>
            </a:fld>
            <a:endParaRPr lang="en-US" dirty="0"/>
          </a:p>
        </p:txBody>
      </p:sp>
      <p:sp>
        <p:nvSpPr>
          <p:cNvPr id="8" name="Footer Placeholder 7"/>
          <p:cNvSpPr>
            <a:spLocks noGrp="1"/>
          </p:cNvSpPr>
          <p:nvPr>
            <p:ph type="ftr" sz="quarter" idx="11"/>
          </p:nvPr>
        </p:nvSpPr>
        <p:spPr/>
        <p:txBody>
          <a:bodyPr/>
          <a:lstStyle/>
          <a:p>
            <a:r>
              <a:rPr lang="en-US" smtClean="0"/>
              <a:t>Dept. of E&amp;CE, JIT, DVG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B671A-6EC8-4ABF-BFDF-28936226E9AD}" type="datetime3">
              <a:rPr lang="en-US" smtClean="0"/>
              <a:t>29 May 2024</a:t>
            </a:fld>
            <a:endParaRPr lang="en-US" dirty="0"/>
          </a:p>
        </p:txBody>
      </p:sp>
      <p:sp>
        <p:nvSpPr>
          <p:cNvPr id="4" name="Footer Placeholder 3"/>
          <p:cNvSpPr>
            <a:spLocks noGrp="1"/>
          </p:cNvSpPr>
          <p:nvPr>
            <p:ph type="ftr" sz="quarter" idx="11"/>
          </p:nvPr>
        </p:nvSpPr>
        <p:spPr/>
        <p:txBody>
          <a:bodyPr/>
          <a:lstStyle/>
          <a:p>
            <a:r>
              <a:rPr lang="en-US" smtClean="0"/>
              <a:t>Dept. of E&amp;CE, JIT, DVG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E6E00-8931-40B2-B9C1-435CBA40D317}" type="datetime3">
              <a:rPr lang="en-US" smtClean="0"/>
              <a:t>29 May 2024</a:t>
            </a:fld>
            <a:endParaRPr lang="en-US" dirty="0"/>
          </a:p>
        </p:txBody>
      </p:sp>
      <p:sp>
        <p:nvSpPr>
          <p:cNvPr id="3" name="Footer Placeholder 2"/>
          <p:cNvSpPr>
            <a:spLocks noGrp="1"/>
          </p:cNvSpPr>
          <p:nvPr>
            <p:ph type="ftr" sz="quarter" idx="11"/>
          </p:nvPr>
        </p:nvSpPr>
        <p:spPr/>
        <p:txBody>
          <a:bodyPr/>
          <a:lstStyle/>
          <a:p>
            <a:r>
              <a:rPr lang="en-US" smtClean="0"/>
              <a:t>Dept. of E&amp;CE, JIT, DVG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AF6F22-E2EE-437A-890C-7C21C5817BD6}" type="datetime3">
              <a:rPr lang="en-US" smtClean="0"/>
              <a:t>29 May 2024</a:t>
            </a:fld>
            <a:endParaRPr lang="en-US" dirty="0"/>
          </a:p>
        </p:txBody>
      </p:sp>
      <p:sp>
        <p:nvSpPr>
          <p:cNvPr id="6" name="Footer Placeholder 5"/>
          <p:cNvSpPr>
            <a:spLocks noGrp="1"/>
          </p:cNvSpPr>
          <p:nvPr>
            <p:ph type="ftr" sz="quarter" idx="11"/>
          </p:nvPr>
        </p:nvSpPr>
        <p:spPr/>
        <p:txBody>
          <a:bodyPr/>
          <a:lstStyle/>
          <a:p>
            <a:r>
              <a:rPr lang="en-US" smtClean="0"/>
              <a:t>Dept. of E&amp;CE, JIT, DVG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10CDEF-7BA5-45A7-9FAD-C3C2BC395E41}" type="datetime3">
              <a:rPr lang="en-US" smtClean="0"/>
              <a:t>29 May 2024</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smtClean="0"/>
              <a:t>Dept. of E&amp;CE, JIT, DVG</a:t>
            </a:r>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6" y="4650477"/>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9" y="4773227"/>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80" y="66678"/>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47987FA7-345D-404C-9158-31DC1EB1C8C9}" type="datetime3">
              <a:rPr lang="en-US" smtClean="0"/>
              <a:t>29 May 2024</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t>Dept. of E&amp;CE, JIT, DVG</a:t>
            </a:r>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0779C-6799-EE8F-1F8B-3D8FA62607D3}"/>
              </a:ext>
            </a:extLst>
          </p:cNvPr>
          <p:cNvSpPr>
            <a:spLocks noGrp="1"/>
          </p:cNvSpPr>
          <p:nvPr>
            <p:ph type="ctrTitle"/>
          </p:nvPr>
        </p:nvSpPr>
        <p:spPr>
          <a:xfrm>
            <a:off x="2576401" y="186614"/>
            <a:ext cx="8637073" cy="1315617"/>
          </a:xfrm>
        </p:spPr>
        <p:txBody>
          <a:bodyPr>
            <a:noAutofit/>
          </a:bodyPr>
          <a:lstStyle/>
          <a:p>
            <a:pPr algn="ctr" rtl="0">
              <a:spcBef>
                <a:spcPts val="0"/>
              </a:spcBef>
              <a:spcAft>
                <a:spcPts val="0"/>
              </a:spcAft>
            </a:pPr>
            <a:r>
              <a:rPr lang="en-US" sz="1400" b="1" i="0" u="none" strike="noStrike" dirty="0">
                <a:solidFill>
                  <a:schemeClr val="tx1"/>
                </a:solidFill>
                <a:effectLst/>
                <a:latin typeface="Times New Roman" panose="02020603050405020304" pitchFamily="18" charset="0"/>
                <a:cs typeface="Times New Roman" panose="02020603050405020304" pitchFamily="18" charset="0"/>
              </a:rPr>
              <a:t>ARKA Educational &amp; Cultural Trust</a:t>
            </a:r>
            <a:r>
              <a:rPr lang="en-US" sz="1800" b="0" dirty="0">
                <a:solidFill>
                  <a:schemeClr val="tx1"/>
                </a:solidFill>
                <a:effectLst/>
              </a:rPr>
              <a:t/>
            </a:r>
            <a:br>
              <a:rPr lang="en-US" sz="1800" b="0" dirty="0">
                <a:solidFill>
                  <a:schemeClr val="tx1"/>
                </a:solidFill>
                <a:effectLst/>
              </a:rPr>
            </a:br>
            <a:r>
              <a:rPr lang="en-US" sz="3200" b="1" i="0" u="none" strike="noStrike" dirty="0">
                <a:solidFill>
                  <a:schemeClr val="tx1"/>
                </a:solidFill>
                <a:effectLst/>
                <a:latin typeface="Times New Roman" panose="02020603050405020304" pitchFamily="18" charset="0"/>
                <a:cs typeface="Times New Roman" panose="02020603050405020304" pitchFamily="18" charset="0"/>
              </a:rPr>
              <a:t>JAIN INSTITUTE OF TECHNOLOGY</a:t>
            </a:r>
            <a:r>
              <a:rPr lang="en-US" sz="1800" b="0" dirty="0">
                <a:solidFill>
                  <a:schemeClr val="tx1"/>
                </a:solidFill>
                <a:effectLst/>
                <a:latin typeface="Times New Roman" panose="02020603050405020304" pitchFamily="18" charset="0"/>
                <a:cs typeface="Times New Roman" panose="02020603050405020304" pitchFamily="18" charset="0"/>
              </a:rPr>
              <a:t/>
            </a:r>
            <a:br>
              <a:rPr lang="en-US" sz="1800" b="0" dirty="0">
                <a:solidFill>
                  <a:schemeClr val="tx1"/>
                </a:solidFill>
                <a:effectLst/>
                <a:latin typeface="Times New Roman" panose="02020603050405020304" pitchFamily="18" charset="0"/>
                <a:cs typeface="Times New Roman" panose="02020603050405020304" pitchFamily="18" charset="0"/>
              </a:rPr>
            </a:br>
            <a:r>
              <a:rPr lang="en-US" sz="1800" b="1" i="0" u="none" strike="noStrike" dirty="0">
                <a:solidFill>
                  <a:schemeClr val="tx1"/>
                </a:solidFill>
                <a:effectLst/>
                <a:latin typeface="Times New Roman" panose="02020603050405020304" pitchFamily="18" charset="0"/>
                <a:cs typeface="Times New Roman" panose="02020603050405020304" pitchFamily="18" charset="0"/>
              </a:rPr>
              <a:t>Davanagere-577003, KARNATAKA</a:t>
            </a:r>
            <a:r>
              <a:rPr lang="en-US" sz="1800" b="0" dirty="0">
                <a:solidFill>
                  <a:schemeClr val="tx1"/>
                </a:solidFill>
                <a:effectLst/>
              </a:rPr>
              <a:t/>
            </a:r>
            <a:br>
              <a:rPr lang="en-US" sz="1800" b="0" dirty="0">
                <a:solidFill>
                  <a:schemeClr val="tx1"/>
                </a:solidFill>
                <a:effectLst/>
              </a:rPr>
            </a:br>
            <a:endParaRPr lang="en-IN" sz="1800" dirty="0">
              <a:solidFill>
                <a:schemeClr val="tx1"/>
              </a:solidFill>
            </a:endParaRPr>
          </a:p>
        </p:txBody>
      </p:sp>
      <p:pic>
        <p:nvPicPr>
          <p:cNvPr id="4" name="Picture 3">
            <a:extLst>
              <a:ext uri="{FF2B5EF4-FFF2-40B4-BE49-F238E27FC236}">
                <a16:creationId xmlns:a16="http://schemas.microsoft.com/office/drawing/2014/main" xmlns="" id="{F15AE8D2-5992-B10E-47EE-5752A5F52AB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98854" y="197347"/>
            <a:ext cx="1107823" cy="10105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7B064021-2E70-6F5D-6956-8A5FE40AFA15}"/>
              </a:ext>
            </a:extLst>
          </p:cNvPr>
          <p:cNvSpPr txBox="1"/>
          <p:nvPr/>
        </p:nvSpPr>
        <p:spPr>
          <a:xfrm>
            <a:off x="63759" y="1502229"/>
            <a:ext cx="12064483" cy="1200329"/>
          </a:xfrm>
          <a:prstGeom prst="rect">
            <a:avLst/>
          </a:prstGeom>
          <a:noFill/>
        </p:spPr>
        <p:txBody>
          <a:bodyPr wrap="square">
            <a:spAutoFit/>
          </a:bodyPr>
          <a:lstStyle/>
          <a:p>
            <a:pPr algn="ctr" rtl="0">
              <a:spcBef>
                <a:spcPts val="0"/>
              </a:spcBef>
              <a:spcAft>
                <a:spcPts val="0"/>
              </a:spcAft>
            </a:pPr>
            <a:r>
              <a:rPr lang="en-US" sz="2800" b="1" i="0" u="none" strike="noStrike" dirty="0">
                <a:effectLst/>
                <a:latin typeface="Times New Roman" panose="02020603050405020304" pitchFamily="18" charset="0"/>
                <a:cs typeface="Times New Roman" panose="02020603050405020304" pitchFamily="18" charset="0"/>
              </a:rPr>
              <a:t>DEPARTMENT OF ELECTRONICS AND COMMUNICATION</a:t>
            </a:r>
            <a:endParaRPr lang="en-US" sz="28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sz="2800" b="1" i="0" u="none" strike="noStrike" dirty="0">
                <a:effectLst/>
                <a:latin typeface="Times New Roman" panose="02020603050405020304" pitchFamily="18" charset="0"/>
                <a:cs typeface="Times New Roman" panose="02020603050405020304" pitchFamily="18" charset="0"/>
              </a:rPr>
              <a:t>ENGINEERING</a:t>
            </a:r>
            <a:endParaRPr lang="en-US" sz="28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sz="1600" b="1" i="0" u="none" strike="noStrike" dirty="0" smtClean="0">
                <a:effectLst/>
                <a:latin typeface="Times New Roman" panose="02020603050405020304" pitchFamily="18" charset="0"/>
                <a:cs typeface="Times New Roman" panose="02020603050405020304" pitchFamily="18" charset="0"/>
              </a:rPr>
              <a:t>FINAL </a:t>
            </a:r>
            <a:r>
              <a:rPr lang="en-US" sz="1600" b="1" i="0" u="none" strike="noStrike" dirty="0">
                <a:effectLst/>
                <a:latin typeface="Times New Roman" panose="02020603050405020304" pitchFamily="18" charset="0"/>
                <a:cs typeface="Times New Roman" panose="02020603050405020304" pitchFamily="18" charset="0"/>
              </a:rPr>
              <a:t>YEAR B.E. (</a:t>
            </a:r>
            <a:r>
              <a:rPr lang="en-US" sz="1600" b="1" i="0" u="none" strike="noStrike" dirty="0" smtClean="0">
                <a:effectLst/>
                <a:latin typeface="Times New Roman" panose="02020603050405020304" pitchFamily="18" charset="0"/>
                <a:cs typeface="Times New Roman" panose="02020603050405020304" pitchFamily="18" charset="0"/>
              </a:rPr>
              <a:t>2023– 2024)</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AB00D80-BCBB-4822-50BE-42A852311056}"/>
              </a:ext>
            </a:extLst>
          </p:cNvPr>
          <p:cNvSpPr txBox="1"/>
          <p:nvPr/>
        </p:nvSpPr>
        <p:spPr>
          <a:xfrm>
            <a:off x="3044891" y="2568110"/>
            <a:ext cx="6102220" cy="461665"/>
          </a:xfrm>
          <a:prstGeom prst="rect">
            <a:avLst/>
          </a:prstGeom>
          <a:noFill/>
        </p:spPr>
        <p:txBody>
          <a:bodyPr wrap="square">
            <a:spAutoFit/>
          </a:bodyPr>
          <a:lstStyle/>
          <a:p>
            <a:pPr algn="ctr" rtl="0">
              <a:spcBef>
                <a:spcPts val="0"/>
              </a:spcBef>
              <a:spcAft>
                <a:spcPts val="0"/>
              </a:spcAft>
            </a:pPr>
            <a:r>
              <a:rPr lang="en-IN" sz="2400" b="1" dirty="0" smtClean="0">
                <a:latin typeface="Times New Roman" panose="02020603050405020304" pitchFamily="18" charset="0"/>
                <a:cs typeface="Times New Roman" panose="02020603050405020304" pitchFamily="18" charset="0"/>
              </a:rPr>
              <a:t>Major Project Phase 2 Presentation on</a:t>
            </a:r>
            <a:endParaRPr lang="en-IN" sz="2400" b="0" dirty="0">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D286396-D828-A123-1E07-777E0190A1D6}"/>
              </a:ext>
            </a:extLst>
          </p:cNvPr>
          <p:cNvSpPr txBox="1"/>
          <p:nvPr/>
        </p:nvSpPr>
        <p:spPr>
          <a:xfrm>
            <a:off x="961055" y="3141228"/>
            <a:ext cx="10591395" cy="584775"/>
          </a:xfrm>
          <a:prstGeom prst="rect">
            <a:avLst/>
          </a:prstGeom>
          <a:noFill/>
          <a:effectLst>
            <a:glow rad="2286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softEdge rad="635000"/>
          </a:effectLst>
        </p:spPr>
        <p:txBody>
          <a:bodyPr wrap="square">
            <a:spAutoFit/>
          </a:bodyPr>
          <a:lstStyle/>
          <a:p>
            <a:pPr algn="ctr" rtl="0">
              <a:spcBef>
                <a:spcPts val="1200"/>
              </a:spcBef>
              <a:spcAft>
                <a:spcPts val="1200"/>
              </a:spcAft>
            </a:pPr>
            <a:r>
              <a:rPr lang="en-US" sz="3200" b="1" u="none" strike="noStrike" dirty="0" smtClean="0">
                <a:solidFill>
                  <a:srgbClr val="002060"/>
                </a:solidFill>
                <a:effectLst/>
                <a:latin typeface="Times New Roman" panose="02020603050405020304" pitchFamily="18" charset="0"/>
                <a:cs typeface="Times New Roman" panose="02020603050405020304" pitchFamily="18" charset="0"/>
              </a:rPr>
              <a:t>“</a:t>
            </a:r>
            <a:r>
              <a:rPr lang="en-US" sz="3200" b="1" u="sng" strike="noStrike" dirty="0" err="1" smtClean="0">
                <a:solidFill>
                  <a:srgbClr val="002060"/>
                </a:solidFill>
                <a:effectLst/>
                <a:latin typeface="Times New Roman" panose="02020603050405020304" pitchFamily="18" charset="0"/>
                <a:cs typeface="Times New Roman" panose="02020603050405020304" pitchFamily="18" charset="0"/>
              </a:rPr>
              <a:t>CartMate</a:t>
            </a:r>
            <a:r>
              <a:rPr lang="en-US" sz="3200" b="1" u="sng" strike="noStrike" dirty="0" smtClean="0">
                <a:solidFill>
                  <a:srgbClr val="002060"/>
                </a:solidFill>
                <a:effectLst/>
                <a:latin typeface="Times New Roman" panose="02020603050405020304" pitchFamily="18" charset="0"/>
                <a:cs typeface="Times New Roman" panose="02020603050405020304" pitchFamily="18" charset="0"/>
              </a:rPr>
              <a:t>: An Automated Shopping Companion</a:t>
            </a:r>
            <a:r>
              <a:rPr lang="en-US" sz="3200" b="1" u="sng" dirty="0" smtClean="0">
                <a:solidFill>
                  <a:srgbClr val="002060"/>
                </a:solidFill>
                <a:latin typeface="Times New Roman" panose="02020603050405020304" pitchFamily="18" charset="0"/>
                <a:cs typeface="Times New Roman" panose="02020603050405020304" pitchFamily="18" charset="0"/>
              </a:rPr>
              <a:t>”</a:t>
            </a:r>
            <a:endParaRPr lang="en-US" sz="3200" b="0" u="sng" dirty="0">
              <a:solidFill>
                <a:srgbClr val="00206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C41DA34D-2654-C6CC-9287-70C1FB02F15C}"/>
              </a:ext>
            </a:extLst>
          </p:cNvPr>
          <p:cNvSpPr txBox="1"/>
          <p:nvPr/>
        </p:nvSpPr>
        <p:spPr>
          <a:xfrm>
            <a:off x="1401455" y="4175266"/>
            <a:ext cx="3703945" cy="1631216"/>
          </a:xfrm>
          <a:prstGeom prst="rect">
            <a:avLst/>
          </a:prstGeom>
          <a:noFill/>
        </p:spPr>
        <p:txBody>
          <a:bodyPr wrap="square">
            <a:spAutoFit/>
          </a:bodyPr>
          <a:lstStyle/>
          <a:p>
            <a:pPr algn="ctr"/>
            <a:r>
              <a:rPr lang="en-IN" sz="2000" b="1" dirty="0" smtClean="0">
                <a:latin typeface="Times New Roman" panose="02020603050405020304" pitchFamily="18" charset="0"/>
                <a:cs typeface="Times New Roman" panose="02020603050405020304" pitchFamily="18" charset="0"/>
              </a:rPr>
              <a:t>UNDER THE GUIDANCE OF:</a:t>
            </a:r>
            <a:endParaRPr lang="en-US" sz="2000" dirty="0" smtClean="0"/>
          </a:p>
          <a:p>
            <a:pPr algn="ct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Mrs. PUSHPALATHA O </a:t>
            </a:r>
          </a:p>
          <a:p>
            <a:pPr algn="ctr"/>
            <a:r>
              <a:rPr lang="en-IN" sz="2000" b="1" dirty="0" smtClean="0">
                <a:latin typeface="Times New Roman" panose="02020603050405020304" pitchFamily="18" charset="0"/>
                <a:cs typeface="Times New Roman" panose="02020603050405020304" pitchFamily="18" charset="0"/>
              </a:rPr>
              <a:t>Assistant </a:t>
            </a:r>
            <a:r>
              <a:rPr lang="en-IN" sz="2000" b="1" dirty="0">
                <a:latin typeface="Times New Roman" panose="02020603050405020304" pitchFamily="18" charset="0"/>
                <a:cs typeface="Times New Roman" panose="02020603050405020304" pitchFamily="18" charset="0"/>
              </a:rPr>
              <a:t>professor</a:t>
            </a:r>
          </a:p>
          <a:p>
            <a:pPr algn="ctr"/>
            <a:r>
              <a:rPr lang="en-IN" sz="2000" b="1" dirty="0">
                <a:latin typeface="Times New Roman" panose="02020603050405020304" pitchFamily="18" charset="0"/>
                <a:cs typeface="Times New Roman" panose="02020603050405020304" pitchFamily="18" charset="0"/>
              </a:rPr>
              <a:t>Dept</a:t>
            </a:r>
            <a:r>
              <a:rPr lang="en-IN" sz="2000" b="1" dirty="0" smtClean="0">
                <a:latin typeface="Times New Roman" panose="02020603050405020304" pitchFamily="18" charset="0"/>
                <a:cs typeface="Times New Roman" panose="02020603050405020304" pitchFamily="18" charset="0"/>
              </a:rPr>
              <a:t>. of E&amp;CE,</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JIT, </a:t>
            </a:r>
            <a:r>
              <a:rPr lang="en-IN" sz="2000" b="1" dirty="0" smtClean="0">
                <a:latin typeface="Times New Roman" panose="02020603050405020304" pitchFamily="18" charset="0"/>
                <a:cs typeface="Times New Roman" panose="02020603050405020304" pitchFamily="18" charset="0"/>
              </a:rPr>
              <a:t>DVG.</a:t>
            </a:r>
            <a:endParaRPr lang="en-IN"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A046CB7E-1996-B4DF-5FFF-205E2FC4B0E8}"/>
              </a:ext>
            </a:extLst>
          </p:cNvPr>
          <p:cNvSpPr txBox="1"/>
          <p:nvPr/>
        </p:nvSpPr>
        <p:spPr>
          <a:xfrm>
            <a:off x="6324794" y="4075204"/>
            <a:ext cx="4867082" cy="1938992"/>
          </a:xfrm>
          <a:prstGeom prst="rect">
            <a:avLst/>
          </a:prstGeom>
          <a:noFill/>
        </p:spPr>
        <p:txBody>
          <a:bodyPr wrap="square">
            <a:spAutoFit/>
          </a:bodyPr>
          <a:lstStyle/>
          <a:p>
            <a:pPr algn="ctr"/>
            <a:r>
              <a:rPr lang="en-GB" altLang="en-US" sz="2000" b="1" dirty="0" smtClean="0">
                <a:latin typeface="Times New Roman" pitchFamily="18" charset="0"/>
                <a:cs typeface="Times New Roman" pitchFamily="18" charset="0"/>
              </a:rPr>
              <a:t>PROJECT ASSOCIATES</a:t>
            </a:r>
            <a:endParaRPr lang="en-US" altLang="en-US" sz="2000" b="1" dirty="0" smtClean="0">
              <a:latin typeface="Times New Roman" pitchFamily="18" charset="0"/>
              <a:cs typeface="Times New Roman" pitchFamily="18" charset="0"/>
            </a:endParaRPr>
          </a:p>
          <a:p>
            <a:pPr algn="ctr"/>
            <a:r>
              <a:rPr lang="en-GB" altLang="en-US" sz="2000" b="1" dirty="0" smtClean="0">
                <a:latin typeface="Times New Roman" pitchFamily="18" charset="0"/>
                <a:cs typeface="Times New Roman" pitchFamily="18" charset="0"/>
              </a:rPr>
              <a:t> </a:t>
            </a:r>
            <a:endParaRPr lang="en-US" alt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Abdul </a:t>
            </a:r>
            <a:r>
              <a:rPr lang="en-US" sz="2000" b="1" dirty="0" err="1" smtClean="0">
                <a:latin typeface="Times New Roman" pitchFamily="18" charset="0"/>
                <a:cs typeface="Times New Roman" pitchFamily="18" charset="0"/>
              </a:rPr>
              <a:t>Majeed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Kaif</a:t>
            </a:r>
            <a:r>
              <a:rPr lang="en-US" sz="2000" b="1" dirty="0" smtClean="0">
                <a:latin typeface="Times New Roman" pitchFamily="18" charset="0"/>
                <a:cs typeface="Times New Roman" pitchFamily="18" charset="0"/>
              </a:rPr>
              <a:t> N	(4JD20EC001) </a:t>
            </a:r>
          </a:p>
          <a:p>
            <a:r>
              <a:rPr lang="en-US" sz="2000" b="1" dirty="0" err="1" smtClean="0">
                <a:latin typeface="Times New Roman" pitchFamily="18" charset="0"/>
                <a:cs typeface="Times New Roman" pitchFamily="18" charset="0"/>
              </a:rPr>
              <a:t>Bharath</a:t>
            </a:r>
            <a:r>
              <a:rPr lang="en-US" sz="2000" b="1" dirty="0" smtClean="0">
                <a:latin typeface="Times New Roman" pitchFamily="18" charset="0"/>
                <a:cs typeface="Times New Roman" pitchFamily="18" charset="0"/>
              </a:rPr>
              <a:t> B J				(4JD20EC004)</a:t>
            </a:r>
            <a:endParaRPr lang="en-US" alt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Mohammed </a:t>
            </a:r>
            <a:r>
              <a:rPr lang="en-US" sz="2000" b="1" dirty="0" err="1" smtClean="0">
                <a:latin typeface="Times New Roman" pitchFamily="18" charset="0"/>
                <a:cs typeface="Times New Roman" pitchFamily="18" charset="0"/>
              </a:rPr>
              <a:t>Sanaulla</a:t>
            </a:r>
            <a:r>
              <a:rPr lang="en-US" sz="2000" b="1" dirty="0" smtClean="0">
                <a:latin typeface="Times New Roman" pitchFamily="18" charset="0"/>
                <a:cs typeface="Times New Roman" pitchFamily="18" charset="0"/>
              </a:rPr>
              <a:t>	(4JD20EC027)</a:t>
            </a:r>
            <a:endParaRPr lang="en-US" alt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Akhilesh</a:t>
            </a:r>
            <a:r>
              <a:rPr lang="en-US" sz="2000" b="1" dirty="0" smtClean="0">
                <a:latin typeface="Times New Roman" pitchFamily="18" charset="0"/>
                <a:cs typeface="Times New Roman" pitchFamily="18" charset="0"/>
              </a:rPr>
              <a:t> V Desai 		(4JD21EC400) </a:t>
            </a:r>
            <a:endParaRPr lang="en-US" altLang="en-US" sz="2000" b="1" dirty="0">
              <a:latin typeface="Times New Roman" pitchFamily="18" charset="0"/>
              <a:cs typeface="Times New Roman" pitchFamily="18" charset="0"/>
            </a:endParaRPr>
          </a:p>
        </p:txBody>
      </p:sp>
      <p:cxnSp>
        <p:nvCxnSpPr>
          <p:cNvPr id="21" name="Straight Connector 20">
            <a:extLst>
              <a:ext uri="{FF2B5EF4-FFF2-40B4-BE49-F238E27FC236}">
                <a16:creationId xmlns:a16="http://schemas.microsoft.com/office/drawing/2014/main" xmlns="" id="{987BA607-B6AC-7E1F-E602-B1893E09D8B9}"/>
              </a:ext>
            </a:extLst>
          </p:cNvPr>
          <p:cNvCxnSpPr>
            <a:cxnSpLocks/>
          </p:cNvCxnSpPr>
          <p:nvPr/>
        </p:nvCxnSpPr>
        <p:spPr>
          <a:xfrm>
            <a:off x="2133772" y="6598972"/>
            <a:ext cx="8304245" cy="0"/>
          </a:xfrm>
          <a:prstGeom prst="line">
            <a:avLst/>
          </a:prstGeom>
        </p:spPr>
        <p:style>
          <a:lnRef idx="2">
            <a:schemeClr val="accent2"/>
          </a:lnRef>
          <a:fillRef idx="0">
            <a:schemeClr val="accent2"/>
          </a:fillRef>
          <a:effectRef idx="1">
            <a:schemeClr val="accent2"/>
          </a:effectRef>
          <a:fontRef idx="minor">
            <a:schemeClr val="tx1"/>
          </a:fontRef>
        </p:style>
      </p:cxnSp>
      <p:sp>
        <p:nvSpPr>
          <p:cNvPr id="12" name="Slide Number Placeholder 11"/>
          <p:cNvSpPr>
            <a:spLocks noGrp="1"/>
          </p:cNvSpPr>
          <p:nvPr>
            <p:ph type="sldNum" sz="quarter" idx="12"/>
          </p:nvPr>
        </p:nvSpPr>
        <p:spPr/>
        <p:txBody>
          <a:bodyPr/>
          <a:lstStyle/>
          <a:p>
            <a:fld id="{6D22F896-40B5-4ADD-8801-0D06FADFA095}" type="slidenum">
              <a:rPr lang="en-US" smtClean="0"/>
              <a:pPr/>
              <a:t>1</a:t>
            </a:fld>
            <a:endParaRPr lang="en-US" dirty="0"/>
          </a:p>
        </p:txBody>
      </p:sp>
      <p:sp>
        <p:nvSpPr>
          <p:cNvPr id="11"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
        <p:nvSpPr>
          <p:cNvPr id="14" name="Date Placeholder 13"/>
          <p:cNvSpPr>
            <a:spLocks noGrp="1"/>
          </p:cNvSpPr>
          <p:nvPr>
            <p:ph type="dt" sz="half" idx="10"/>
          </p:nvPr>
        </p:nvSpPr>
        <p:spPr>
          <a:xfrm>
            <a:off x="8658225" y="66675"/>
            <a:ext cx="3302000" cy="476250"/>
          </a:xfrm>
        </p:spPr>
        <p:txBody>
          <a:bodyPr/>
          <a:lstStyle/>
          <a:p>
            <a:fld id="{07EEEF44-B1EA-4C0E-975F-9DC577520A6F}" type="datetime3">
              <a:rPr lang="en-US" sz="1600" b="1" smtClean="0"/>
              <a:t>29 May 2024</a:t>
            </a:fld>
            <a:endParaRPr lang="en-US" b="1" dirty="0"/>
          </a:p>
        </p:txBody>
      </p:sp>
    </p:spTree>
    <p:extLst>
      <p:ext uri="{BB962C8B-B14F-4D97-AF65-F5344CB8AC3E}">
        <p14:creationId xmlns:p14="http://schemas.microsoft.com/office/powerpoint/2010/main" xmlns="" val="238935301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38150" y="171450"/>
            <a:ext cx="8334376" cy="838200"/>
          </a:xfrm>
          <a:prstGeom prst="rect">
            <a:avLst/>
          </a:prstGeom>
        </p:spPr>
        <p:txBody>
          <a:bodyPr lIns="121917" tIns="60958" rIns="121917" bIns="60958"/>
          <a:lstStyle/>
          <a:p>
            <a:pPr algn="ctr" defTabSz="1219170">
              <a:spcBef>
                <a:spcPct val="0"/>
              </a:spcBef>
              <a:defRPr/>
            </a:pPr>
            <a:r>
              <a:rPr lang="en-US" sz="3200" b="1" dirty="0" smtClean="0">
                <a:latin typeface="Times New Roman" pitchFamily="18" charset="0"/>
                <a:ea typeface="+mj-ea"/>
                <a:cs typeface="Times New Roman" pitchFamily="18" charset="0"/>
              </a:rPr>
              <a:t>3.1  WORKING AND IMPLEMENTATION </a:t>
            </a:r>
            <a:endParaRPr lang="en-US" sz="3200" b="1" dirty="0">
              <a:latin typeface="Times New Roman" pitchFamily="18" charset="0"/>
              <a:ea typeface="+mj-ea"/>
              <a:cs typeface="Times New Roman" pitchFamily="18" charset="0"/>
            </a:endParaRPr>
          </a:p>
        </p:txBody>
      </p:sp>
      <p:sp>
        <p:nvSpPr>
          <p:cNvPr id="13" name="TextBox 8"/>
          <p:cNvSpPr txBox="1">
            <a:spLocks noChangeArrowheads="1"/>
          </p:cNvSpPr>
          <p:nvPr/>
        </p:nvSpPr>
        <p:spPr bwMode="auto">
          <a:xfrm>
            <a:off x="2809875" y="6102352"/>
            <a:ext cx="6098779" cy="430883"/>
          </a:xfrm>
          <a:prstGeom prst="rect">
            <a:avLst/>
          </a:prstGeom>
          <a:noFill/>
          <a:ln w="9525">
            <a:noFill/>
            <a:miter lim="800000"/>
            <a:headEnd/>
            <a:tailEnd/>
          </a:ln>
        </p:spPr>
        <p:txBody>
          <a:bodyPr wrap="none" lIns="121917" tIns="60958" rIns="121917" bIns="60958">
            <a:spAutoFit/>
          </a:bodyPr>
          <a:lstStyle/>
          <a:p>
            <a:pPr algn="ctr"/>
            <a:r>
              <a:rPr lang="en-US" sz="2000" dirty="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2  Implementation </a:t>
            </a:r>
            <a:r>
              <a:rPr lang="en-US" sz="2000" dirty="0" smtClean="0">
                <a:latin typeface="Times New Roman" pitchFamily="18" charset="0"/>
                <a:cs typeface="Times New Roman" pitchFamily="18" charset="0"/>
              </a:rPr>
              <a:t>Diagram For Shopping System</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10</a:t>
            </a:fld>
            <a:endParaRPr lang="en-US" dirty="0"/>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pic>
        <p:nvPicPr>
          <p:cNvPr id="17" name="Picture 16" descr="Connections for implementing shopping.png"/>
          <p:cNvPicPr>
            <a:picLocks noChangeAspect="1"/>
          </p:cNvPicPr>
          <p:nvPr/>
        </p:nvPicPr>
        <p:blipFill>
          <a:blip r:embed="rId2">
            <a:clrChange>
              <a:clrFrom>
                <a:srgbClr val="FFFFFF"/>
              </a:clrFrom>
              <a:clrTo>
                <a:srgbClr val="FFFFFF">
                  <a:alpha val="0"/>
                </a:srgbClr>
              </a:clrTo>
            </a:clrChange>
          </a:blip>
          <a:srcRect l="5932" b="9023"/>
          <a:stretch>
            <a:fillRect/>
          </a:stretch>
        </p:blipFill>
        <p:spPr>
          <a:xfrm>
            <a:off x="2300289" y="885825"/>
            <a:ext cx="7510461" cy="52292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71475" y="152400"/>
            <a:ext cx="3762376" cy="666750"/>
          </a:xfrm>
          <a:prstGeom prst="rect">
            <a:avLst/>
          </a:prstGeom>
        </p:spPr>
        <p:txBody>
          <a:bodyPr lIns="121917" tIns="60958" rIns="121917" bIns="60958"/>
          <a:lstStyle/>
          <a:p>
            <a:pPr algn="ctr" defTabSz="1219170">
              <a:spcBef>
                <a:spcPct val="0"/>
              </a:spcBef>
              <a:defRPr/>
            </a:pPr>
            <a:r>
              <a:rPr lang="en-US" sz="3200" b="1" dirty="0" smtClean="0">
                <a:latin typeface="Times New Roman" pitchFamily="18" charset="0"/>
                <a:ea typeface="+mj-ea"/>
                <a:cs typeface="Times New Roman" pitchFamily="18" charset="0"/>
              </a:rPr>
              <a:t>3.2  FLOWCHART</a:t>
            </a:r>
            <a:endParaRPr lang="en-US" sz="3200" b="1" dirty="0">
              <a:latin typeface="Times New Roman" pitchFamily="18" charset="0"/>
              <a:ea typeface="+mj-ea"/>
              <a:cs typeface="Times New Roman" pitchFamily="18" charset="0"/>
            </a:endParaRPr>
          </a:p>
        </p:txBody>
      </p:sp>
      <p:pic>
        <p:nvPicPr>
          <p:cNvPr id="5" name="Picture 4" descr="cartmate Flowchart2.png"/>
          <p:cNvPicPr>
            <a:picLocks noChangeAspect="1"/>
          </p:cNvPicPr>
          <p:nvPr/>
        </p:nvPicPr>
        <p:blipFill>
          <a:blip r:embed="rId2"/>
          <a:srcRect r="15000" b="45185"/>
          <a:stretch>
            <a:fillRect/>
          </a:stretch>
        </p:blipFill>
        <p:spPr>
          <a:xfrm>
            <a:off x="1219200" y="787400"/>
            <a:ext cx="5181600" cy="4978400"/>
          </a:xfrm>
          <a:prstGeom prst="rect">
            <a:avLst/>
          </a:prstGeom>
        </p:spPr>
      </p:pic>
      <p:pic>
        <p:nvPicPr>
          <p:cNvPr id="6" name="Picture 5" descr="cartmate Flowchart2.png"/>
          <p:cNvPicPr>
            <a:picLocks noChangeAspect="1"/>
          </p:cNvPicPr>
          <p:nvPr/>
        </p:nvPicPr>
        <p:blipFill>
          <a:blip r:embed="rId2"/>
          <a:srcRect t="54444" r="12658"/>
          <a:stretch>
            <a:fillRect/>
          </a:stretch>
        </p:blipFill>
        <p:spPr>
          <a:xfrm>
            <a:off x="7518400" y="685802"/>
            <a:ext cx="3962400" cy="5802087"/>
          </a:xfrm>
          <a:prstGeom prst="rect">
            <a:avLst/>
          </a:prstGeom>
        </p:spPr>
      </p:pic>
      <p:cxnSp>
        <p:nvCxnSpPr>
          <p:cNvPr id="15" name="Straight Connector 14"/>
          <p:cNvCxnSpPr/>
          <p:nvPr/>
        </p:nvCxnSpPr>
        <p:spPr>
          <a:xfrm>
            <a:off x="4064000" y="5765800"/>
            <a:ext cx="30480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520142" y="3175000"/>
            <a:ext cx="5182659" cy="1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12000" y="584200"/>
            <a:ext cx="25400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9550400" y="685800"/>
            <a:ext cx="2032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8"/>
          <p:cNvSpPr txBox="1">
            <a:spLocks noChangeArrowheads="1"/>
          </p:cNvSpPr>
          <p:nvPr/>
        </p:nvSpPr>
        <p:spPr bwMode="auto">
          <a:xfrm>
            <a:off x="4673602" y="6083302"/>
            <a:ext cx="2274014" cy="430883"/>
          </a:xfrm>
          <a:prstGeom prst="rect">
            <a:avLst/>
          </a:prstGeom>
          <a:noFill/>
          <a:ln w="9525">
            <a:noFill/>
            <a:miter lim="800000"/>
            <a:headEnd/>
            <a:tailEnd/>
          </a:ln>
        </p:spPr>
        <p:txBody>
          <a:bodyPr wrap="none" lIns="121917" tIns="60958" rIns="121917" bIns="60958">
            <a:spAutoFit/>
          </a:bodyPr>
          <a:lstStyle/>
          <a:p>
            <a:pPr algn="ctr"/>
            <a:r>
              <a:rPr lang="en-US" sz="2000" dirty="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3  Flowchart</a:t>
            </a:r>
            <a:endParaRPr lang="en-US" sz="2000"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6D22F896-40B5-4ADD-8801-0D06FADFA095}" type="slidenum">
              <a:rPr lang="en-US" smtClean="0"/>
              <a:pPr/>
              <a:t>11</a:t>
            </a:fld>
            <a:endParaRPr lang="en-US" dirty="0"/>
          </a:p>
        </p:txBody>
      </p:sp>
      <p:sp>
        <p:nvSpPr>
          <p:cNvPr id="20"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21"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3850" y="828675"/>
            <a:ext cx="6400800" cy="762000"/>
          </a:xfrm>
          <a:prstGeom prst="rect">
            <a:avLst/>
          </a:prstGeom>
        </p:spPr>
        <p:txBody>
          <a:bodyPr lIns="121917" tIns="60958" rIns="121917" bIns="60958" anchor="ct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defRPr/>
            </a:pPr>
            <a:r>
              <a:rPr lang="en-US" sz="3200" b="1" dirty="0" smtClean="0">
                <a:solidFill>
                  <a:schemeClr val="tx1"/>
                </a:solidFill>
                <a:latin typeface="Times New Roman" pitchFamily="18" charset="0"/>
                <a:cs typeface="Times New Roman" pitchFamily="18" charset="0"/>
              </a:rPr>
              <a:t>4.1  </a:t>
            </a:r>
            <a:r>
              <a:rPr lang="en-US" sz="2800" b="1" dirty="0" smtClean="0">
                <a:solidFill>
                  <a:schemeClr val="tx1"/>
                </a:solidFill>
                <a:latin typeface="Times New Roman" pitchFamily="18" charset="0"/>
                <a:cs typeface="Times New Roman" pitchFamily="18" charset="0"/>
              </a:rPr>
              <a:t>HARDWARE</a:t>
            </a:r>
            <a:r>
              <a:rPr lang="en-US" sz="3200" b="1"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EQUIPMENTS</a:t>
            </a:r>
            <a:endParaRPr lang="en-US" sz="3200" b="1" dirty="0">
              <a:solidFill>
                <a:schemeClr val="tx1"/>
              </a:solidFill>
              <a:latin typeface="Times New Roman" pitchFamily="18" charset="0"/>
              <a:cs typeface="Times New Roman" pitchFamily="18" charset="0"/>
            </a:endParaRPr>
          </a:p>
        </p:txBody>
      </p:sp>
      <p:sp>
        <p:nvSpPr>
          <p:cNvPr id="12" name="Title 1"/>
          <p:cNvSpPr txBox="1">
            <a:spLocks/>
          </p:cNvSpPr>
          <p:nvPr/>
        </p:nvSpPr>
        <p:spPr>
          <a:xfrm>
            <a:off x="495300" y="4851402"/>
            <a:ext cx="6715125" cy="674687"/>
          </a:xfrm>
          <a:prstGeom prst="rect">
            <a:avLst/>
          </a:prstGeom>
        </p:spPr>
        <p:txBody>
          <a:bodyPr lIns="121917" tIns="60958" rIns="121917" bIns="60958"/>
          <a:lstStyle/>
          <a:p>
            <a:pPr algn="ctr" defTabSz="1219170">
              <a:spcBef>
                <a:spcPct val="0"/>
              </a:spcBef>
              <a:defRPr/>
            </a:pPr>
            <a:r>
              <a:rPr lang="en-IN" sz="2800" b="1" dirty="0" smtClean="0">
                <a:latin typeface="Times New Roman" pitchFamily="18" charset="0"/>
                <a:ea typeface="+mj-ea"/>
                <a:cs typeface="Times New Roman" pitchFamily="18" charset="0"/>
              </a:rPr>
              <a:t>4.2  SOFTWARE REQUIREMENTS</a:t>
            </a:r>
            <a:endParaRPr lang="en-US" sz="2800" dirty="0">
              <a:latin typeface="Times New Roman" pitchFamily="18" charset="0"/>
              <a:ea typeface="+mj-ea"/>
              <a:cs typeface="Times New Roman" pitchFamily="18" charset="0"/>
            </a:endParaRPr>
          </a:p>
        </p:txBody>
      </p:sp>
      <p:sp>
        <p:nvSpPr>
          <p:cNvPr id="14" name="Content Placeholder 2"/>
          <p:cNvSpPr txBox="1">
            <a:spLocks/>
          </p:cNvSpPr>
          <p:nvPr/>
        </p:nvSpPr>
        <p:spPr>
          <a:xfrm>
            <a:off x="676275" y="1581149"/>
            <a:ext cx="6096000" cy="3267075"/>
          </a:xfrm>
          <a:prstGeom prst="rect">
            <a:avLst/>
          </a:prstGeom>
        </p:spPr>
        <p:txBody>
          <a:bodyPr lIns="121917" tIns="60958" rIns="121917" bIns="60958" rtlCol="0">
            <a:noAutofit/>
          </a:bodyPr>
          <a:lstStyle/>
          <a:p>
            <a:pPr marL="457189" indent="-457189" algn="just" defTabSz="1219170">
              <a:lnSpc>
                <a:spcPct val="150000"/>
              </a:lnSpc>
              <a:spcBef>
                <a:spcPct val="20000"/>
              </a:spcBef>
              <a:buClr>
                <a:schemeClr val="tx1"/>
              </a:buClr>
              <a:buFont typeface="Arial" pitchFamily="34" charset="0"/>
              <a:buChar char="•"/>
              <a:defRPr/>
            </a:pPr>
            <a:r>
              <a:rPr lang="en-AU" sz="2400" dirty="0" smtClean="0">
                <a:latin typeface="Times New Roman" pitchFamily="18" charset="0"/>
                <a:cs typeface="Times New Roman" pitchFamily="18" charset="0"/>
              </a:rPr>
              <a:t>ESP32 MICROCONTROLLER</a:t>
            </a:r>
            <a:endParaRPr lang="en-US" sz="2400" dirty="0" smtClean="0">
              <a:latin typeface="Times New Roman" pitchFamily="18" charset="0"/>
              <a:cs typeface="Times New Roman" pitchFamily="18" charset="0"/>
            </a:endParaRPr>
          </a:p>
          <a:p>
            <a:pPr marL="457189" indent="-457189" algn="just">
              <a:lnSpc>
                <a:spcPct val="150000"/>
              </a:lnSpc>
              <a:spcBef>
                <a:spcPct val="20000"/>
              </a:spcBef>
              <a:buClr>
                <a:schemeClr val="tx1"/>
              </a:buClr>
              <a:buFont typeface="Arial" pitchFamily="34" charset="0"/>
              <a:buChar char="•"/>
              <a:defRPr/>
            </a:pPr>
            <a:r>
              <a:rPr lang="en-US" sz="2400" dirty="0" smtClean="0">
                <a:latin typeface="Times New Roman" pitchFamily="18" charset="0"/>
                <a:cs typeface="Times New Roman" pitchFamily="18" charset="0"/>
              </a:rPr>
              <a:t>ULTRASONIC SENSOR (HC-SR04) </a:t>
            </a:r>
          </a:p>
          <a:p>
            <a:pPr marL="457189" indent="-457189" algn="just">
              <a:lnSpc>
                <a:spcPct val="150000"/>
              </a:lnSpc>
              <a:spcBef>
                <a:spcPct val="20000"/>
              </a:spcBef>
              <a:buClr>
                <a:schemeClr val="tx1"/>
              </a:buClr>
              <a:buFont typeface="Arial" pitchFamily="34" charset="0"/>
              <a:buChar char="•"/>
              <a:defRPr/>
            </a:pPr>
            <a:r>
              <a:rPr lang="en-US" sz="2400" dirty="0" smtClean="0">
                <a:latin typeface="Times New Roman" pitchFamily="18" charset="0"/>
                <a:cs typeface="Times New Roman" pitchFamily="18" charset="0"/>
              </a:rPr>
              <a:t>RFID TRANSRECEIVER (MFRC522)</a:t>
            </a:r>
          </a:p>
          <a:p>
            <a:pPr marL="457189" indent="-457189" algn="just">
              <a:lnSpc>
                <a:spcPct val="150000"/>
              </a:lnSpc>
              <a:spcBef>
                <a:spcPct val="20000"/>
              </a:spcBef>
              <a:buClr>
                <a:schemeClr val="tx1"/>
              </a:buClr>
              <a:buFont typeface="Arial" pitchFamily="34" charset="0"/>
              <a:buChar char="•"/>
              <a:defRPr/>
            </a:pPr>
            <a:r>
              <a:rPr lang="en-US" sz="2400" dirty="0" smtClean="0">
                <a:latin typeface="Times New Roman" pitchFamily="18" charset="0"/>
                <a:cs typeface="Times New Roman" pitchFamily="18" charset="0"/>
              </a:rPr>
              <a:t>MOTOR DRIVER UNIT (L298N)</a:t>
            </a:r>
          </a:p>
          <a:p>
            <a:pPr marL="457189" indent="-457189" algn="just">
              <a:lnSpc>
                <a:spcPct val="150000"/>
              </a:lnSpc>
              <a:spcBef>
                <a:spcPct val="20000"/>
              </a:spcBef>
              <a:buClr>
                <a:schemeClr val="tx1"/>
              </a:buClr>
              <a:buFont typeface="Arial" pitchFamily="34" charset="0"/>
              <a:buChar char="•"/>
              <a:defRPr/>
            </a:pPr>
            <a:r>
              <a:rPr lang="en-US" sz="2400" dirty="0" smtClean="0">
                <a:latin typeface="Times New Roman" pitchFamily="18" charset="0"/>
                <a:cs typeface="Times New Roman" pitchFamily="18" charset="0"/>
              </a:rPr>
              <a:t>VOLTAGE REGULATOR IC (LM7805)</a:t>
            </a:r>
          </a:p>
        </p:txBody>
      </p:sp>
      <p:sp>
        <p:nvSpPr>
          <p:cNvPr id="15" name="Content Placeholder 2"/>
          <p:cNvSpPr txBox="1">
            <a:spLocks/>
          </p:cNvSpPr>
          <p:nvPr/>
        </p:nvSpPr>
        <p:spPr bwMode="auto">
          <a:xfrm>
            <a:off x="569388" y="5610227"/>
            <a:ext cx="9666817" cy="612775"/>
          </a:xfrm>
          <a:prstGeom prst="rect">
            <a:avLst/>
          </a:prstGeom>
          <a:noFill/>
          <a:ln>
            <a:noFill/>
          </a:ln>
          <a:extLst>
            <a:ext uri="{909E8E84-426E-40DD-AFC4-6F175D3DCCD1}"/>
            <a:ext uri="{91240B29-F687-4F45-9708-019B960494DF}"/>
          </a:extLst>
        </p:spPr>
        <p:txBody>
          <a:bodyPr lIns="121917" tIns="60958" rIns="121917" bIns="60958"/>
          <a:lstStyle>
            <a:lvl1pPr marL="342900" indent="-2286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r>
              <a:rPr lang="en-US" dirty="0" smtClean="0"/>
              <a:t>The Software version we have used here is ARDUINO IDE 2.1.1 .</a:t>
            </a:r>
            <a:endParaRPr lang="en-US" dirty="0"/>
          </a:p>
        </p:txBody>
      </p:sp>
      <p:sp>
        <p:nvSpPr>
          <p:cNvPr id="7"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4</a:t>
            </a:r>
            <a:endParaRPr lang="en-US" sz="2800" b="1" dirty="0">
              <a:latin typeface="Times New Roman" pitchFamily="18" charset="0"/>
              <a:ea typeface="+mj-ea"/>
              <a:cs typeface="Times New Roman" pitchFamily="18" charset="0"/>
            </a:endParaRPr>
          </a:p>
        </p:txBody>
      </p:sp>
      <p:sp>
        <p:nvSpPr>
          <p:cNvPr id="8" name="Slide Number Placeholder 7"/>
          <p:cNvSpPr>
            <a:spLocks noGrp="1"/>
          </p:cNvSpPr>
          <p:nvPr>
            <p:ph type="sldNum" sz="quarter" idx="12"/>
          </p:nvPr>
        </p:nvSpPr>
        <p:spPr/>
        <p:txBody>
          <a:bodyPr/>
          <a:lstStyle/>
          <a:p>
            <a:fld id="{6D22F896-40B5-4ADD-8801-0D06FADFA095}" type="slidenum">
              <a:rPr lang="en-US" smtClean="0"/>
              <a:pPr/>
              <a:t>12</a:t>
            </a:fld>
            <a:endParaRPr lang="en-US" dirty="0"/>
          </a:p>
        </p:txBody>
      </p:sp>
      <p:sp>
        <p:nvSpPr>
          <p:cNvPr id="19"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20"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pPr/>
              <a:t>13</a:t>
            </a:fld>
            <a:endParaRPr lang="en-US" dirty="0"/>
          </a:p>
        </p:txBody>
      </p:sp>
      <p:sp>
        <p:nvSpPr>
          <p:cNvPr id="4" name="Rectangle 3"/>
          <p:cNvSpPr/>
          <p:nvPr/>
        </p:nvSpPr>
        <p:spPr>
          <a:xfrm>
            <a:off x="357989" y="186809"/>
            <a:ext cx="5450788" cy="523220"/>
          </a:xfrm>
          <a:prstGeom prst="rect">
            <a:avLst/>
          </a:prstGeom>
        </p:spPr>
        <p:txBody>
          <a:bodyPr wrap="none">
            <a:spAutoFit/>
          </a:bodyPr>
          <a:lstStyle/>
          <a:p>
            <a:pPr algn="ctr">
              <a:defRPr/>
            </a:pPr>
            <a:r>
              <a:rPr lang="en-US" sz="2800" b="1" dirty="0" smtClean="0">
                <a:latin typeface="Times New Roman" pitchFamily="18" charset="0"/>
                <a:cs typeface="Times New Roman" pitchFamily="18" charset="0"/>
              </a:rPr>
              <a:t>4.1  HARDWARE EQUIPMENTS</a:t>
            </a:r>
            <a:endParaRPr lang="en-US" sz="2800" b="1" dirty="0">
              <a:latin typeface="Times New Roman" pitchFamily="18" charset="0"/>
              <a:cs typeface="Times New Roman" pitchFamily="18" charset="0"/>
            </a:endParaRPr>
          </a:p>
        </p:txBody>
      </p:sp>
      <p:pic>
        <p:nvPicPr>
          <p:cNvPr id="5" name="Picture 4" descr="ESP32_Pinout(38_pin).jpeg.jpg"/>
          <p:cNvPicPr>
            <a:picLocks noChangeAspect="1"/>
          </p:cNvPicPr>
          <p:nvPr/>
        </p:nvPicPr>
        <p:blipFill>
          <a:blip r:embed="rId2"/>
          <a:srcRect t="6330"/>
          <a:stretch>
            <a:fillRect/>
          </a:stretch>
        </p:blipFill>
        <p:spPr>
          <a:xfrm>
            <a:off x="2619375" y="847725"/>
            <a:ext cx="6341091" cy="2895600"/>
          </a:xfrm>
          <a:prstGeom prst="rect">
            <a:avLst/>
          </a:prstGeom>
        </p:spPr>
      </p:pic>
      <p:sp>
        <p:nvSpPr>
          <p:cNvPr id="6" name="TextBox 5"/>
          <p:cNvSpPr txBox="1">
            <a:spLocks noChangeArrowheads="1"/>
          </p:cNvSpPr>
          <p:nvPr/>
        </p:nvSpPr>
        <p:spPr bwMode="auto">
          <a:xfrm>
            <a:off x="3736977" y="4013202"/>
            <a:ext cx="4587148"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4.1  ESP-32 MICROCONTROLLER</a:t>
            </a:r>
            <a:endParaRPr lang="en-US" sz="1900" dirty="0">
              <a:latin typeface="Times New Roman" pitchFamily="18" charset="0"/>
              <a:cs typeface="Times New Roman" pitchFamily="18" charset="0"/>
            </a:endParaRPr>
          </a:p>
        </p:txBody>
      </p:sp>
      <p:sp>
        <p:nvSpPr>
          <p:cNvPr id="7" name="Rectangle 6"/>
          <p:cNvSpPr/>
          <p:nvPr/>
        </p:nvSpPr>
        <p:spPr>
          <a:xfrm>
            <a:off x="1371599" y="4629150"/>
            <a:ext cx="10029826" cy="1477328"/>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ESP-32 Microcontroller supports Wi-Fi, both 2.4 GHz and 5 GHz bands, allowing seamless connectivity to local networks or the internet.</a:t>
            </a:r>
          </a:p>
          <a:p>
            <a:pPr algn="just">
              <a:lnSpc>
                <a:spcPct val="150000"/>
              </a:lnSpc>
              <a:buFont typeface="Arial" pitchFamily="34" charset="0"/>
              <a:buChar char="•"/>
            </a:pPr>
            <a:r>
              <a:rPr lang="en-US" sz="2000" dirty="0" smtClean="0">
                <a:latin typeface="Times New Roman" pitchFamily="18" charset="0"/>
                <a:cs typeface="Times New Roman" pitchFamily="18" charset="0"/>
              </a:rPr>
              <a:t> The ESP32 board also offers  multiple interfaces and peripheral options</a:t>
            </a:r>
          </a:p>
        </p:txBody>
      </p:sp>
      <p:sp>
        <p:nvSpPr>
          <p:cNvPr id="14"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5"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14</a:t>
            </a:fld>
            <a:endParaRPr lang="en-US" dirty="0"/>
          </a:p>
        </p:txBody>
      </p:sp>
      <p:pic>
        <p:nvPicPr>
          <p:cNvPr id="1026" name="Picture 2"/>
          <p:cNvPicPr>
            <a:picLocks noChangeAspect="1" noChangeArrowheads="1"/>
          </p:cNvPicPr>
          <p:nvPr/>
        </p:nvPicPr>
        <p:blipFill>
          <a:blip r:embed="rId2"/>
          <a:srcRect/>
          <a:stretch>
            <a:fillRect/>
          </a:stretch>
        </p:blipFill>
        <p:spPr bwMode="auto">
          <a:xfrm>
            <a:off x="361950" y="338139"/>
            <a:ext cx="3019797" cy="2271711"/>
          </a:xfrm>
          <a:prstGeom prst="rect">
            <a:avLst/>
          </a:prstGeom>
          <a:noFill/>
          <a:ln w="9525">
            <a:noFill/>
            <a:miter lim="800000"/>
            <a:headEnd/>
            <a:tailEnd/>
          </a:ln>
          <a:effectLst/>
        </p:spPr>
      </p:pic>
      <p:sp>
        <p:nvSpPr>
          <p:cNvPr id="5" name="TextBox 4"/>
          <p:cNvSpPr txBox="1">
            <a:spLocks noChangeArrowheads="1"/>
          </p:cNvSpPr>
          <p:nvPr/>
        </p:nvSpPr>
        <p:spPr bwMode="auto">
          <a:xfrm>
            <a:off x="327027" y="2889252"/>
            <a:ext cx="4354712"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4.2  Ultrasonic Sensor (HC-SR 04)</a:t>
            </a:r>
          </a:p>
        </p:txBody>
      </p:sp>
      <p:pic>
        <p:nvPicPr>
          <p:cNvPr id="1028" name="Picture 4"/>
          <p:cNvPicPr>
            <a:picLocks noChangeAspect="1" noChangeArrowheads="1"/>
          </p:cNvPicPr>
          <p:nvPr/>
        </p:nvPicPr>
        <p:blipFill>
          <a:blip r:embed="rId3"/>
          <a:srcRect/>
          <a:stretch>
            <a:fillRect/>
          </a:stretch>
        </p:blipFill>
        <p:spPr bwMode="auto">
          <a:xfrm>
            <a:off x="7740172" y="3733800"/>
            <a:ext cx="4070828" cy="2328863"/>
          </a:xfrm>
          <a:prstGeom prst="rect">
            <a:avLst/>
          </a:prstGeom>
          <a:noFill/>
          <a:ln w="9525">
            <a:noFill/>
            <a:miter lim="800000"/>
            <a:headEnd/>
            <a:tailEnd/>
          </a:ln>
          <a:effectLst/>
        </p:spPr>
      </p:pic>
      <p:sp>
        <p:nvSpPr>
          <p:cNvPr id="7" name="TextBox 6"/>
          <p:cNvSpPr txBox="1">
            <a:spLocks noChangeArrowheads="1"/>
          </p:cNvSpPr>
          <p:nvPr/>
        </p:nvSpPr>
        <p:spPr bwMode="auto">
          <a:xfrm>
            <a:off x="7442202" y="6156327"/>
            <a:ext cx="4659091"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4.3  RFID </a:t>
            </a:r>
            <a:r>
              <a:rPr lang="en-US" sz="1900" dirty="0" err="1" smtClean="0">
                <a:latin typeface="Times New Roman" pitchFamily="18" charset="0"/>
                <a:cs typeface="Times New Roman" pitchFamily="18" charset="0"/>
              </a:rPr>
              <a:t>Transreceiver</a:t>
            </a:r>
            <a:r>
              <a:rPr lang="en-US" sz="1900" dirty="0" smtClean="0">
                <a:latin typeface="Times New Roman" pitchFamily="18" charset="0"/>
                <a:cs typeface="Times New Roman" pitchFamily="18" charset="0"/>
              </a:rPr>
              <a:t> (MFRC-522)</a:t>
            </a:r>
          </a:p>
        </p:txBody>
      </p:sp>
      <p:sp>
        <p:nvSpPr>
          <p:cNvPr id="9" name="Rectangle 8"/>
          <p:cNvSpPr/>
          <p:nvPr/>
        </p:nvSpPr>
        <p:spPr>
          <a:xfrm>
            <a:off x="4391024" y="800100"/>
            <a:ext cx="7400926" cy="1477328"/>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Figure 4.2 depicts the HC-SR04 Ultrasonic Sensor, a widely used sensor for applications involving distance measurement or object sensing.</a:t>
            </a:r>
          </a:p>
        </p:txBody>
      </p:sp>
      <p:sp>
        <p:nvSpPr>
          <p:cNvPr id="10" name="Rectangle 9"/>
          <p:cNvSpPr/>
          <p:nvPr/>
        </p:nvSpPr>
        <p:spPr>
          <a:xfrm>
            <a:off x="238124" y="4067175"/>
            <a:ext cx="7400926" cy="1477328"/>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Figure 4.3 illustrates the MFRC522 RFID Transceiver which is a highly integrated reader/writer IC for contactless communication at 13.56 </a:t>
            </a:r>
            <a:r>
              <a:rPr lang="en-US" sz="2000" dirty="0" err="1" smtClean="0">
                <a:latin typeface="Times New Roman" pitchFamily="18" charset="0"/>
                <a:cs typeface="Times New Roman" pitchFamily="18" charset="0"/>
              </a:rPr>
              <a:t>MHz.</a:t>
            </a:r>
            <a:endParaRPr lang="en-US" sz="2000" dirty="0" smtClean="0">
              <a:latin typeface="Times New Roman" pitchFamily="18" charset="0"/>
              <a:cs typeface="Times New Roman" pitchFamily="18" charset="0"/>
            </a:endParaRPr>
          </a:p>
        </p:txBody>
      </p:sp>
      <p:sp>
        <p:nvSpPr>
          <p:cNvPr id="12" name="Footer Placeholder 10"/>
          <p:cNvSpPr txBox="1">
            <a:spLocks/>
          </p:cNvSpPr>
          <p:nvPr/>
        </p:nvSpPr>
        <p:spPr>
          <a:xfrm>
            <a:off x="9772650" y="6400800"/>
            <a:ext cx="2171700" cy="457200"/>
          </a:xfrm>
          <a:prstGeom prst="rect">
            <a:avLst/>
          </a:prstGeom>
        </p:spPr>
        <p:txBody>
          <a:bodyPr anchor="ctr"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mn-lt"/>
                <a:ea typeface="+mn-ea"/>
                <a:cs typeface="+mn-cs"/>
              </a:rPr>
              <a:t>Dept. of E&amp;CE, JIT, DVG</a:t>
            </a:r>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7"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15</a:t>
            </a:fld>
            <a:endParaRPr lang="en-US" dirty="0"/>
          </a:p>
        </p:txBody>
      </p:sp>
      <p:pic>
        <p:nvPicPr>
          <p:cNvPr id="2050" name="Picture 2"/>
          <p:cNvPicPr>
            <a:picLocks noChangeAspect="1" noChangeArrowheads="1"/>
          </p:cNvPicPr>
          <p:nvPr/>
        </p:nvPicPr>
        <p:blipFill>
          <a:blip r:embed="rId2"/>
          <a:srcRect/>
          <a:stretch>
            <a:fillRect/>
          </a:stretch>
        </p:blipFill>
        <p:spPr bwMode="auto">
          <a:xfrm>
            <a:off x="409575" y="333376"/>
            <a:ext cx="2733675" cy="2381250"/>
          </a:xfrm>
          <a:prstGeom prst="rect">
            <a:avLst/>
          </a:prstGeom>
          <a:noFill/>
          <a:ln w="9525">
            <a:noFill/>
            <a:miter lim="800000"/>
            <a:headEnd/>
            <a:tailEnd/>
          </a:ln>
          <a:effectLst/>
        </p:spPr>
      </p:pic>
      <p:sp>
        <p:nvSpPr>
          <p:cNvPr id="6" name="TextBox 5"/>
          <p:cNvSpPr txBox="1">
            <a:spLocks noChangeArrowheads="1"/>
          </p:cNvSpPr>
          <p:nvPr/>
        </p:nvSpPr>
        <p:spPr bwMode="auto">
          <a:xfrm>
            <a:off x="327027" y="2889252"/>
            <a:ext cx="4085408"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4.4  Motor Driver Unit (L298N)</a:t>
            </a:r>
          </a:p>
        </p:txBody>
      </p:sp>
      <p:sp>
        <p:nvSpPr>
          <p:cNvPr id="2054" name="AutoShape 6" descr="ST Single Phase 7805 Voltage Regulator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E:\IEEE_PAPER\7805-voltage-regulator-500x50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TO-220-Package-1.jpg"/>
          <p:cNvPicPr>
            <a:picLocks noChangeAspect="1"/>
          </p:cNvPicPr>
          <p:nvPr/>
        </p:nvPicPr>
        <p:blipFill>
          <a:blip r:embed="rId3"/>
          <a:srcRect t="11813" b="10807"/>
          <a:stretch>
            <a:fillRect/>
          </a:stretch>
        </p:blipFill>
        <p:spPr>
          <a:xfrm>
            <a:off x="8610600" y="3714750"/>
            <a:ext cx="2876550" cy="2362200"/>
          </a:xfrm>
          <a:prstGeom prst="rect">
            <a:avLst/>
          </a:prstGeom>
        </p:spPr>
      </p:pic>
      <p:sp>
        <p:nvSpPr>
          <p:cNvPr id="10" name="TextBox 9"/>
          <p:cNvSpPr txBox="1">
            <a:spLocks noChangeArrowheads="1"/>
          </p:cNvSpPr>
          <p:nvPr/>
        </p:nvSpPr>
        <p:spPr bwMode="auto">
          <a:xfrm>
            <a:off x="7689852" y="6118227"/>
            <a:ext cx="4504817"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4.5  Voltage Regulator IC (LM7805)</a:t>
            </a:r>
          </a:p>
        </p:txBody>
      </p:sp>
      <p:sp>
        <p:nvSpPr>
          <p:cNvPr id="11" name="Rectangle 10"/>
          <p:cNvSpPr/>
          <p:nvPr/>
        </p:nvSpPr>
        <p:spPr>
          <a:xfrm>
            <a:off x="4391024" y="800100"/>
            <a:ext cx="7400926" cy="1015663"/>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Figure 4.4 depicts the L298N Motor Driver Module, a high-power module designed for driving DC and Stepper Motors.</a:t>
            </a:r>
          </a:p>
        </p:txBody>
      </p:sp>
      <p:sp>
        <p:nvSpPr>
          <p:cNvPr id="12" name="Rectangle 11"/>
          <p:cNvSpPr/>
          <p:nvPr/>
        </p:nvSpPr>
        <p:spPr>
          <a:xfrm>
            <a:off x="304799" y="4095750"/>
            <a:ext cx="7400926" cy="1477328"/>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Figure 4.5 illustrates 7805 voltage regulator is an integrated circuit designed to maintain a constant output voltage despite changes in input voltage and load.</a:t>
            </a:r>
          </a:p>
        </p:txBody>
      </p:sp>
      <p:sp>
        <p:nvSpPr>
          <p:cNvPr id="14" name="Footer Placeholder 10"/>
          <p:cNvSpPr txBox="1">
            <a:spLocks/>
          </p:cNvSpPr>
          <p:nvPr/>
        </p:nvSpPr>
        <p:spPr>
          <a:xfrm>
            <a:off x="9696450" y="6391275"/>
            <a:ext cx="2066925" cy="457200"/>
          </a:xfrm>
          <a:prstGeom prst="rect">
            <a:avLst/>
          </a:prstGeom>
        </p:spPr>
        <p:txBody>
          <a:bodyPr anchor="ctr"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mn-lt"/>
                <a:ea typeface="+mn-ea"/>
                <a:cs typeface="+mn-cs"/>
              </a:rPr>
              <a:t>Dept. of E&amp;CE, JIT, DVG</a:t>
            </a:r>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9"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16</a:t>
            </a:fld>
            <a:endParaRPr lang="en-US" dirty="0"/>
          </a:p>
        </p:txBody>
      </p:sp>
      <p:sp>
        <p:nvSpPr>
          <p:cNvPr id="3" name="Rectangle 2"/>
          <p:cNvSpPr/>
          <p:nvPr/>
        </p:nvSpPr>
        <p:spPr>
          <a:xfrm>
            <a:off x="357989" y="186809"/>
            <a:ext cx="5869172" cy="523220"/>
          </a:xfrm>
          <a:prstGeom prst="rect">
            <a:avLst/>
          </a:prstGeom>
        </p:spPr>
        <p:txBody>
          <a:bodyPr wrap="none">
            <a:spAutoFit/>
          </a:bodyPr>
          <a:lstStyle/>
          <a:p>
            <a:pPr algn="ctr">
              <a:defRPr/>
            </a:pPr>
            <a:r>
              <a:rPr lang="en-US" sz="2800" b="1" dirty="0" smtClean="0">
                <a:latin typeface="Times New Roman" pitchFamily="18" charset="0"/>
                <a:cs typeface="Times New Roman" pitchFamily="18" charset="0"/>
              </a:rPr>
              <a:t>4.2  SOFTWARE REQUIREMENTS</a:t>
            </a:r>
            <a:endParaRPr lang="en-US" sz="2800" b="1" dirty="0">
              <a:latin typeface="Times New Roman" pitchFamily="18" charset="0"/>
              <a:cs typeface="Times New Roman" pitchFamily="18" charset="0"/>
            </a:endParaRPr>
          </a:p>
        </p:txBody>
      </p:sp>
      <p:pic>
        <p:nvPicPr>
          <p:cNvPr id="6" name="Picture 2" descr="Arduino IDE Reviews 2023: Details, Pricing, &amp; Features | G2"/>
          <p:cNvPicPr>
            <a:picLocks noChangeAspect="1" noChangeArrowheads="1"/>
          </p:cNvPicPr>
          <p:nvPr/>
        </p:nvPicPr>
        <p:blipFill>
          <a:blip r:embed="rId2">
            <a:clrChange>
              <a:clrFrom>
                <a:srgbClr val="FFFFFF"/>
              </a:clrFrom>
              <a:clrTo>
                <a:srgbClr val="FFFFFF">
                  <a:alpha val="0"/>
                </a:srgbClr>
              </a:clrTo>
            </a:clrChange>
          </a:blip>
          <a:srcRect l="28000" t="12699" r="29333" b="11111"/>
          <a:stretch>
            <a:fillRect/>
          </a:stretch>
        </p:blipFill>
        <p:spPr bwMode="auto">
          <a:xfrm>
            <a:off x="781050" y="1419225"/>
            <a:ext cx="2438400" cy="2286000"/>
          </a:xfrm>
          <a:prstGeom prst="rect">
            <a:avLst/>
          </a:prstGeom>
          <a:noFill/>
        </p:spPr>
      </p:pic>
      <p:sp>
        <p:nvSpPr>
          <p:cNvPr id="8" name="TextBox 7"/>
          <p:cNvSpPr txBox="1">
            <a:spLocks noChangeArrowheads="1"/>
          </p:cNvSpPr>
          <p:nvPr/>
        </p:nvSpPr>
        <p:spPr bwMode="auto">
          <a:xfrm>
            <a:off x="212727" y="3965577"/>
            <a:ext cx="3509929" cy="430883"/>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4.6 </a:t>
            </a:r>
            <a:r>
              <a:rPr lang="en-US" sz="2000" dirty="0" smtClean="0"/>
              <a:t>ARDUINO IDE 2.1.1 </a:t>
            </a:r>
            <a:endParaRPr lang="en-US" sz="1900" dirty="0" smtClean="0">
              <a:latin typeface="Times New Roman" pitchFamily="18" charset="0"/>
              <a:cs typeface="Times New Roman" pitchFamily="18" charset="0"/>
            </a:endParaRPr>
          </a:p>
        </p:txBody>
      </p:sp>
      <p:sp>
        <p:nvSpPr>
          <p:cNvPr id="9" name="Rectangle 8"/>
          <p:cNvSpPr/>
          <p:nvPr/>
        </p:nvSpPr>
        <p:spPr>
          <a:xfrm>
            <a:off x="4143374" y="1609725"/>
            <a:ext cx="7400926" cy="1938992"/>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The open-source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Software (IDE) makes it easy to write code and upload it to the board. This software can be used with any ESP32 board.</a:t>
            </a:r>
          </a:p>
          <a:p>
            <a:pPr algn="just">
              <a:lnSpc>
                <a:spcPct val="150000"/>
              </a:lnSpc>
              <a:buFont typeface="Arial" pitchFamily="34" charset="0"/>
              <a:buChar char="•"/>
            </a:pPr>
            <a:endParaRPr lang="en-US" sz="2000" dirty="0" smtClean="0">
              <a:latin typeface="Times New Roman" pitchFamily="18" charset="0"/>
              <a:cs typeface="Times New Roman" pitchFamily="18" charset="0"/>
            </a:endParaRPr>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73399" y="428627"/>
            <a:ext cx="6689725" cy="677104"/>
          </a:xfrm>
          <a:prstGeom prst="rect">
            <a:avLst/>
          </a:prstGeom>
        </p:spPr>
        <p:txBody>
          <a:bodyPr wrap="square" lIns="121917" tIns="60958" rIns="121917" bIns="60958">
            <a:spAutoFit/>
          </a:bodyPr>
          <a:lstStyle/>
          <a:p>
            <a:pPr algn="ctr"/>
            <a:r>
              <a:rPr lang="en-US" sz="3600" b="1" dirty="0" smtClean="0">
                <a:latin typeface="Times New Roman" pitchFamily="18" charset="0"/>
                <a:cs typeface="Times New Roman" pitchFamily="18" charset="0"/>
              </a:rPr>
              <a:t>RESULTS AND DISCUSSIONS</a:t>
            </a:r>
            <a:endParaRPr lang="en-US" sz="4300" dirty="0"/>
          </a:p>
        </p:txBody>
      </p:sp>
      <p:sp>
        <p:nvSpPr>
          <p:cNvPr id="9" name="TextBox 8"/>
          <p:cNvSpPr txBox="1">
            <a:spLocks noChangeArrowheads="1"/>
          </p:cNvSpPr>
          <p:nvPr/>
        </p:nvSpPr>
        <p:spPr bwMode="auto">
          <a:xfrm>
            <a:off x="679452" y="5248277"/>
            <a:ext cx="3547183"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4  The </a:t>
            </a:r>
            <a:r>
              <a:rPr lang="en-US" sz="1900" dirty="0" err="1" smtClean="0">
                <a:latin typeface="Times New Roman" pitchFamily="18" charset="0"/>
                <a:cs typeface="Times New Roman" pitchFamily="18" charset="0"/>
              </a:rPr>
              <a:t>CartMate</a:t>
            </a:r>
            <a:r>
              <a:rPr lang="en-US" sz="1900" dirty="0" smtClean="0">
                <a:latin typeface="Times New Roman" pitchFamily="18" charset="0"/>
                <a:cs typeface="Times New Roman" pitchFamily="18" charset="0"/>
              </a:rPr>
              <a:t> Prototype</a:t>
            </a:r>
            <a:endParaRPr lang="en-US" sz="1900" dirty="0">
              <a:latin typeface="Times New Roman" pitchFamily="18" charset="0"/>
              <a:cs typeface="Times New Roman" pitchFamily="18" charset="0"/>
            </a:endParaRPr>
          </a:p>
        </p:txBody>
      </p:sp>
      <p:sp>
        <p:nvSpPr>
          <p:cNvPr id="14" name="TextBox 13"/>
          <p:cNvSpPr txBox="1"/>
          <p:nvPr/>
        </p:nvSpPr>
        <p:spPr>
          <a:xfrm>
            <a:off x="4978400" y="1092200"/>
            <a:ext cx="6807200" cy="4185757"/>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4 illustrates the prototype circuitry of the </a:t>
            </a:r>
            <a:r>
              <a:rPr lang="en-US" sz="2200" dirty="0" err="1" smtClean="0">
                <a:latin typeface="Times New Roman" pitchFamily="18" charset="0"/>
                <a:cs typeface="Times New Roman" pitchFamily="18" charset="0"/>
              </a:rPr>
              <a:t>CartMate</a:t>
            </a:r>
            <a:r>
              <a:rPr lang="en-US" sz="2200" dirty="0" smtClean="0">
                <a:latin typeface="Times New Roman" pitchFamily="18" charset="0"/>
                <a:cs typeface="Times New Roman" pitchFamily="18" charset="0"/>
              </a:rPr>
              <a:t> system. Upon initialization (powering on), the user is required to connect to the </a:t>
            </a:r>
            <a:r>
              <a:rPr lang="en-US" sz="2200" dirty="0" err="1" smtClean="0">
                <a:latin typeface="Times New Roman" pitchFamily="18" charset="0"/>
                <a:cs typeface="Times New Roman" pitchFamily="18" charset="0"/>
              </a:rPr>
              <a:t>CartMate’s</a:t>
            </a:r>
            <a:r>
              <a:rPr lang="en-US" sz="2200" dirty="0" smtClean="0">
                <a:latin typeface="Times New Roman" pitchFamily="18" charset="0"/>
                <a:cs typeface="Times New Roman" pitchFamily="18" charset="0"/>
              </a:rPr>
              <a:t> local Wi-Fi network. It is essential for the user to remain within the operational range of the </a:t>
            </a:r>
            <a:r>
              <a:rPr lang="en-US" sz="2200" dirty="0" err="1" smtClean="0">
                <a:latin typeface="Times New Roman" pitchFamily="18" charset="0"/>
                <a:cs typeface="Times New Roman" pitchFamily="18" charset="0"/>
              </a:rPr>
              <a:t>CartMate</a:t>
            </a:r>
            <a:r>
              <a:rPr lang="en-US" sz="2200" dirty="0" smtClean="0">
                <a:latin typeface="Times New Roman" pitchFamily="18" charset="0"/>
                <a:cs typeface="Times New Roman" pitchFamily="18" charset="0"/>
              </a:rPr>
              <a:t> for it to effectively follow the user. This range is typically set between 30 to 40 centimeters to prevent interference from other users within proximity of the </a:t>
            </a:r>
            <a:r>
              <a:rPr lang="en-US" sz="2200" dirty="0" err="1" smtClean="0">
                <a:latin typeface="Times New Roman" pitchFamily="18" charset="0"/>
                <a:cs typeface="Times New Roman" pitchFamily="18" charset="0"/>
              </a:rPr>
              <a:t>CartMate</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7"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5</a:t>
            </a:r>
            <a:endParaRPr lang="en-US" sz="2800" b="1" dirty="0">
              <a:latin typeface="Times New Roman" pitchFamily="18" charset="0"/>
              <a:ea typeface="+mj-ea"/>
              <a:cs typeface="Times New Roman" pitchFamily="18" charset="0"/>
            </a:endParaRPr>
          </a:p>
        </p:txBody>
      </p:sp>
      <p:sp>
        <p:nvSpPr>
          <p:cNvPr id="12" name="Slide Number Placeholder 11"/>
          <p:cNvSpPr>
            <a:spLocks noGrp="1"/>
          </p:cNvSpPr>
          <p:nvPr>
            <p:ph type="sldNum" sz="quarter" idx="12"/>
          </p:nvPr>
        </p:nvSpPr>
        <p:spPr/>
        <p:txBody>
          <a:bodyPr/>
          <a:lstStyle/>
          <a:p>
            <a:fld id="{6D22F896-40B5-4ADD-8801-0D06FADFA095}" type="slidenum">
              <a:rPr lang="en-US" smtClean="0"/>
              <a:pPr/>
              <a:t>17</a:t>
            </a:fld>
            <a:endParaRPr lang="en-US" dirty="0"/>
          </a:p>
        </p:txBody>
      </p:sp>
      <p:sp>
        <p:nvSpPr>
          <p:cNvPr id="19"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20"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pic>
        <p:nvPicPr>
          <p:cNvPr id="21" name="Picture 20" descr="prototype.jpg"/>
          <p:cNvPicPr/>
          <p:nvPr/>
        </p:nvPicPr>
        <p:blipFill>
          <a:blip r:embed="rId2"/>
          <a:srcRect t="19204" r="16917" b="3720"/>
          <a:stretch>
            <a:fillRect/>
          </a:stretch>
        </p:blipFill>
        <p:spPr>
          <a:xfrm>
            <a:off x="734291" y="1348182"/>
            <a:ext cx="3409084" cy="378579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508002" y="3079752"/>
            <a:ext cx="4117468"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5  </a:t>
            </a:r>
            <a:r>
              <a:rPr lang="en-US" sz="1900" dirty="0" err="1" smtClean="0">
                <a:latin typeface="Times New Roman" pitchFamily="18" charset="0"/>
                <a:cs typeface="Times New Roman" pitchFamily="18" charset="0"/>
              </a:rPr>
              <a:t>CartMate</a:t>
            </a:r>
            <a:r>
              <a:rPr lang="en-US" sz="1900" dirty="0" smtClean="0">
                <a:latin typeface="Times New Roman" pitchFamily="18" charset="0"/>
                <a:cs typeface="Times New Roman" pitchFamily="18" charset="0"/>
              </a:rPr>
              <a:t> Greeting Customers</a:t>
            </a:r>
            <a:endParaRPr lang="en-US" sz="1900" dirty="0">
              <a:latin typeface="Times New Roman" pitchFamily="18" charset="0"/>
              <a:cs typeface="Times New Roman" pitchFamily="18" charset="0"/>
            </a:endParaRPr>
          </a:p>
        </p:txBody>
      </p:sp>
      <p:sp>
        <p:nvSpPr>
          <p:cNvPr id="7" name="TextBox 6"/>
          <p:cNvSpPr txBox="1"/>
          <p:nvPr/>
        </p:nvSpPr>
        <p:spPr>
          <a:xfrm>
            <a:off x="5080000" y="758827"/>
            <a:ext cx="6604000" cy="2154432"/>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5 demonstrates that the </a:t>
            </a:r>
            <a:r>
              <a:rPr lang="en-US" sz="2200" dirty="0" err="1" smtClean="0">
                <a:latin typeface="Times New Roman" pitchFamily="18" charset="0"/>
                <a:cs typeface="Times New Roman" pitchFamily="18" charset="0"/>
              </a:rPr>
              <a:t>CartMate</a:t>
            </a:r>
            <a:r>
              <a:rPr lang="en-US" sz="2200" dirty="0" smtClean="0">
                <a:latin typeface="Times New Roman" pitchFamily="18" charset="0"/>
                <a:cs typeface="Times New Roman" pitchFamily="18" charset="0"/>
              </a:rPr>
              <a:t> system is in ‘follow’ mode, ready to accompany the user. This state is signified by a specific greeting displayed on the LCD dashboard of the </a:t>
            </a:r>
            <a:r>
              <a:rPr lang="en-US" sz="2200" dirty="0" err="1" smtClean="0">
                <a:latin typeface="Times New Roman" pitchFamily="18" charset="0"/>
                <a:cs typeface="Times New Roman" pitchFamily="18" charset="0"/>
              </a:rPr>
              <a:t>CartMate</a:t>
            </a:r>
            <a:r>
              <a:rPr lang="en-US" sz="2200" dirty="0" smtClean="0">
                <a:latin typeface="Times New Roman" pitchFamily="18" charset="0"/>
                <a:cs typeface="Times New Roman" pitchFamily="18" charset="0"/>
              </a:rPr>
              <a:t>.</a:t>
            </a:r>
          </a:p>
        </p:txBody>
      </p:sp>
      <p:sp>
        <p:nvSpPr>
          <p:cNvPr id="9" name="TextBox 8"/>
          <p:cNvSpPr txBox="1">
            <a:spLocks noChangeArrowheads="1"/>
          </p:cNvSpPr>
          <p:nvPr/>
        </p:nvSpPr>
        <p:spPr bwMode="auto">
          <a:xfrm>
            <a:off x="7721601" y="5867402"/>
            <a:ext cx="3504479" cy="415494"/>
          </a:xfrm>
          <a:prstGeom prst="rect">
            <a:avLst/>
          </a:prstGeom>
          <a:noFill/>
          <a:ln w="9525">
            <a:noFill/>
            <a:miter lim="800000"/>
            <a:headEnd/>
            <a:tailEnd/>
          </a:ln>
        </p:spPr>
        <p:txBody>
          <a:bodyPr wrap="non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6  After Scanning the item</a:t>
            </a:r>
            <a:endParaRPr lang="en-US" sz="1900" dirty="0">
              <a:latin typeface="Times New Roman" pitchFamily="18" charset="0"/>
              <a:cs typeface="Times New Roman" pitchFamily="18" charset="0"/>
            </a:endParaRPr>
          </a:p>
        </p:txBody>
      </p:sp>
      <p:sp>
        <p:nvSpPr>
          <p:cNvPr id="12" name="TextBox 11"/>
          <p:cNvSpPr txBox="1"/>
          <p:nvPr/>
        </p:nvSpPr>
        <p:spPr>
          <a:xfrm>
            <a:off x="406400" y="3695700"/>
            <a:ext cx="5892800" cy="2093646"/>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6 depicts the initial item scanned (represented by ‘bingo’ in the referenced image). This action is accomplished by utilizing the RFID scanner located on the </a:t>
            </a:r>
            <a:r>
              <a:rPr lang="en-US" sz="2200" dirty="0" err="1" smtClean="0">
                <a:latin typeface="Times New Roman" pitchFamily="18" charset="0"/>
                <a:cs typeface="Times New Roman" pitchFamily="18" charset="0"/>
              </a:rPr>
              <a:t>CartMate’s</a:t>
            </a:r>
            <a:r>
              <a:rPr lang="en-US" sz="2200" dirty="0" smtClean="0">
                <a:latin typeface="Times New Roman" pitchFamily="18" charset="0"/>
                <a:cs typeface="Times New Roman" pitchFamily="18" charset="0"/>
              </a:rPr>
              <a:t> dashboard.</a:t>
            </a:r>
            <a:endParaRPr lang="en-US" sz="22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6D22F896-40B5-4ADD-8801-0D06FADFA095}" type="slidenum">
              <a:rPr lang="en-US" smtClean="0"/>
              <a:pPr/>
              <a:t>18</a:t>
            </a:fld>
            <a:endParaRPr lang="en-US" dirty="0"/>
          </a:p>
        </p:txBody>
      </p:sp>
      <p:sp>
        <p:nvSpPr>
          <p:cNvPr id="18"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9"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pic>
        <p:nvPicPr>
          <p:cNvPr id="20" name="Picture 19" descr="greet.jpg"/>
          <p:cNvPicPr/>
          <p:nvPr/>
        </p:nvPicPr>
        <p:blipFill>
          <a:blip r:embed="rId2"/>
          <a:stretch>
            <a:fillRect/>
          </a:stretch>
        </p:blipFill>
        <p:spPr>
          <a:xfrm>
            <a:off x="310729" y="294365"/>
            <a:ext cx="4670845" cy="2706010"/>
          </a:xfrm>
          <a:prstGeom prst="rect">
            <a:avLst/>
          </a:prstGeom>
        </p:spPr>
      </p:pic>
      <p:pic>
        <p:nvPicPr>
          <p:cNvPr id="21" name="Picture 20" descr="bingo.jpg"/>
          <p:cNvPicPr/>
          <p:nvPr/>
        </p:nvPicPr>
        <p:blipFill>
          <a:blip r:embed="rId3"/>
          <a:srcRect b="8086"/>
          <a:stretch>
            <a:fillRect/>
          </a:stretch>
        </p:blipFill>
        <p:spPr>
          <a:xfrm>
            <a:off x="7298747" y="2987244"/>
            <a:ext cx="4407478" cy="282300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 3.jpg"/>
          <p:cNvPicPr>
            <a:picLocks noChangeAspect="1"/>
          </p:cNvPicPr>
          <p:nvPr/>
        </p:nvPicPr>
        <p:blipFill>
          <a:blip r:embed="rId2" cstate="print"/>
          <a:srcRect b="61852"/>
          <a:stretch>
            <a:fillRect/>
          </a:stretch>
        </p:blipFill>
        <p:spPr>
          <a:xfrm>
            <a:off x="406400" y="177800"/>
            <a:ext cx="4001427" cy="2616200"/>
          </a:xfrm>
          <a:prstGeom prst="rect">
            <a:avLst/>
          </a:prstGeom>
        </p:spPr>
      </p:pic>
      <p:sp>
        <p:nvSpPr>
          <p:cNvPr id="4" name="TextBox 3"/>
          <p:cNvSpPr txBox="1">
            <a:spLocks noChangeArrowheads="1"/>
          </p:cNvSpPr>
          <p:nvPr/>
        </p:nvSpPr>
        <p:spPr bwMode="auto">
          <a:xfrm>
            <a:off x="203200" y="2819400"/>
            <a:ext cx="4165600" cy="707882"/>
          </a:xfrm>
          <a:prstGeom prst="rect">
            <a:avLst/>
          </a:prstGeom>
          <a:noFill/>
          <a:ln w="9525">
            <a:noFill/>
            <a:miter lim="800000"/>
            <a:headEnd/>
            <a:tailEnd/>
          </a:ln>
        </p:spPr>
        <p:txBody>
          <a:bodyPr wrap="squar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7  Scanned item is updated in Customer’s Mobile Phone</a:t>
            </a:r>
            <a:endParaRPr lang="en-US" sz="1900" dirty="0">
              <a:latin typeface="Times New Roman" pitchFamily="18" charset="0"/>
              <a:cs typeface="Times New Roman" pitchFamily="18" charset="0"/>
            </a:endParaRPr>
          </a:p>
        </p:txBody>
      </p:sp>
      <p:sp>
        <p:nvSpPr>
          <p:cNvPr id="5" name="TextBox 4"/>
          <p:cNvSpPr txBox="1"/>
          <p:nvPr/>
        </p:nvSpPr>
        <p:spPr>
          <a:xfrm>
            <a:off x="4978400" y="584200"/>
            <a:ext cx="6604000" cy="1646601"/>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7 illustrates that the information of the initial scanned item is transmitted in real-time to the user’s mobile device via Wi-Fi.</a:t>
            </a:r>
          </a:p>
        </p:txBody>
      </p:sp>
      <p:sp>
        <p:nvSpPr>
          <p:cNvPr id="7" name="TextBox 6"/>
          <p:cNvSpPr txBox="1">
            <a:spLocks noChangeArrowheads="1"/>
          </p:cNvSpPr>
          <p:nvPr/>
        </p:nvSpPr>
        <p:spPr bwMode="auto">
          <a:xfrm>
            <a:off x="7416800" y="6160376"/>
            <a:ext cx="4165600" cy="415494"/>
          </a:xfrm>
          <a:prstGeom prst="rect">
            <a:avLst/>
          </a:prstGeom>
          <a:noFill/>
          <a:ln w="9525">
            <a:noFill/>
            <a:miter lim="800000"/>
            <a:headEnd/>
            <a:tailEnd/>
          </a:ln>
        </p:spPr>
        <p:txBody>
          <a:bodyPr wrap="squar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8  Next Scanned item</a:t>
            </a:r>
            <a:endParaRPr lang="en-US" sz="1900" dirty="0">
              <a:latin typeface="Times New Roman" pitchFamily="18" charset="0"/>
              <a:cs typeface="Times New Roman" pitchFamily="18" charset="0"/>
            </a:endParaRPr>
          </a:p>
        </p:txBody>
      </p:sp>
      <p:sp>
        <p:nvSpPr>
          <p:cNvPr id="8" name="TextBox 7"/>
          <p:cNvSpPr txBox="1"/>
          <p:nvPr/>
        </p:nvSpPr>
        <p:spPr>
          <a:xfrm>
            <a:off x="406400" y="3897629"/>
            <a:ext cx="5892800" cy="2154432"/>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8 presents the second item scanned (represented by ‘</a:t>
            </a:r>
            <a:r>
              <a:rPr lang="en-US" sz="2200" dirty="0" err="1" smtClean="0">
                <a:latin typeface="Times New Roman" pitchFamily="18" charset="0"/>
                <a:cs typeface="Times New Roman" pitchFamily="18" charset="0"/>
              </a:rPr>
              <a:t>parle</a:t>
            </a:r>
            <a:r>
              <a:rPr lang="en-US" sz="2200" dirty="0" smtClean="0">
                <a:latin typeface="Times New Roman" pitchFamily="18" charset="0"/>
                <a:cs typeface="Times New Roman" pitchFamily="18" charset="0"/>
              </a:rPr>
              <a:t>’ in the referenced image). This process is also executed by using the RFID scanner integrated into the </a:t>
            </a:r>
            <a:r>
              <a:rPr lang="en-US" sz="2200" dirty="0" err="1" smtClean="0">
                <a:latin typeface="Times New Roman" pitchFamily="18" charset="0"/>
                <a:cs typeface="Times New Roman" pitchFamily="18" charset="0"/>
              </a:rPr>
              <a:t>CartMate’s</a:t>
            </a:r>
            <a:r>
              <a:rPr lang="en-US" sz="2200" dirty="0" smtClean="0">
                <a:latin typeface="Times New Roman" pitchFamily="18" charset="0"/>
                <a:cs typeface="Times New Roman" pitchFamily="18" charset="0"/>
              </a:rPr>
              <a:t> dashboard.</a:t>
            </a:r>
            <a:endParaRPr lang="en-US" sz="22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pPr/>
              <a:t>19</a:t>
            </a:fld>
            <a:endParaRPr lang="en-US" dirty="0"/>
          </a:p>
        </p:txBody>
      </p:sp>
      <p:sp>
        <p:nvSpPr>
          <p:cNvPr id="11" name="Footer Placeholder 10"/>
          <p:cNvSpPr txBox="1">
            <a:spLocks/>
          </p:cNvSpPr>
          <p:nvPr/>
        </p:nvSpPr>
        <p:spPr>
          <a:xfrm>
            <a:off x="9696450" y="6391275"/>
            <a:ext cx="2105025" cy="457200"/>
          </a:xfrm>
          <a:prstGeom prst="rect">
            <a:avLst/>
          </a:prstGeom>
        </p:spPr>
        <p:txBody>
          <a:bodyPr anchor="ctr"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mn-lt"/>
                <a:ea typeface="+mn-ea"/>
                <a:cs typeface="+mn-cs"/>
              </a:rPr>
              <a:t>Dept. of E&amp;CE, JIT, DVG</a:t>
            </a:r>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7"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pic>
        <p:nvPicPr>
          <p:cNvPr id="20" name="Picture 19" descr="parle.jpg"/>
          <p:cNvPicPr/>
          <p:nvPr/>
        </p:nvPicPr>
        <p:blipFill>
          <a:blip r:embed="rId3"/>
          <a:stretch>
            <a:fillRect/>
          </a:stretch>
        </p:blipFill>
        <p:spPr>
          <a:xfrm>
            <a:off x="7129023" y="3281795"/>
            <a:ext cx="4767702" cy="286183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a:spLocks noChangeArrowheads="1"/>
          </p:cNvSpPr>
          <p:nvPr/>
        </p:nvSpPr>
        <p:spPr bwMode="auto">
          <a:xfrm>
            <a:off x="3857625" y="352427"/>
            <a:ext cx="3657600" cy="800215"/>
          </a:xfrm>
          <a:prstGeom prst="rect">
            <a:avLst/>
          </a:prstGeom>
          <a:noFill/>
          <a:ln w="9525">
            <a:noFill/>
            <a:miter lim="800000"/>
            <a:headEnd/>
            <a:tailEnd/>
          </a:ln>
        </p:spPr>
        <p:txBody>
          <a:bodyPr wrap="square" lIns="121917" tIns="60958" rIns="121917" bIns="60958">
            <a:spAutoFit/>
          </a:bodyPr>
          <a:lstStyle/>
          <a:p>
            <a:pPr algn="ctr"/>
            <a:r>
              <a:rPr lang="en-US" sz="4400" b="1" dirty="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11" name="TextBox 7"/>
          <p:cNvSpPr txBox="1">
            <a:spLocks noChangeArrowheads="1"/>
          </p:cNvSpPr>
          <p:nvPr/>
        </p:nvSpPr>
        <p:spPr bwMode="auto">
          <a:xfrm>
            <a:off x="742950" y="1692277"/>
            <a:ext cx="10734675" cy="3447093"/>
          </a:xfrm>
          <a:prstGeom prst="rect">
            <a:avLst/>
          </a:prstGeom>
          <a:noFill/>
          <a:ln w="9525">
            <a:noFill/>
            <a:miter lim="800000"/>
            <a:headEnd/>
            <a:tailEnd/>
          </a:ln>
        </p:spPr>
        <p:txBody>
          <a:bodyPr wrap="square" lIns="121917" tIns="60958" rIns="121917" bIns="60958">
            <a:spAutoFit/>
          </a:bodyPr>
          <a:lstStyle/>
          <a:p>
            <a:pPr algn="just">
              <a:lnSpc>
                <a:spcPct val="150000"/>
              </a:lnSpc>
            </a:pPr>
            <a:r>
              <a:rPr lang="en-US" sz="2400" dirty="0" smtClean="0">
                <a:latin typeface="Times New Roman" pitchFamily="18" charset="0"/>
                <a:cs typeface="Times New Roman" pitchFamily="18" charset="0"/>
              </a:rPr>
              <a:t>This exciting plan aims to transform old-fashioned store visits by combining Embedded technologies. This technology upgrade is targeted at enhancing effectiveness and user-friendliness in the retail field, thus enabling a simpler and more interesting shopping ordeal. The implementation of clever shopping wagons, a crucial part of this novelty, decreases checkout times and provides live data, resulting in a more effective shopping procedure.</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
        <p:nvSpPr>
          <p:cNvPr id="13" name="Date Placeholder 13"/>
          <p:cNvSpPr txBox="1">
            <a:spLocks/>
          </p:cNvSpPr>
          <p:nvPr/>
        </p:nvSpPr>
        <p:spPr>
          <a:xfrm>
            <a:off x="8667750"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4"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 5.jpg"/>
          <p:cNvPicPr>
            <a:picLocks noChangeAspect="1"/>
          </p:cNvPicPr>
          <p:nvPr/>
        </p:nvPicPr>
        <p:blipFill>
          <a:blip r:embed="rId2" cstate="print"/>
          <a:srcRect b="66296"/>
          <a:stretch>
            <a:fillRect/>
          </a:stretch>
        </p:blipFill>
        <p:spPr>
          <a:xfrm>
            <a:off x="450850" y="226810"/>
            <a:ext cx="3962400" cy="2511436"/>
          </a:xfrm>
          <a:prstGeom prst="rect">
            <a:avLst/>
          </a:prstGeom>
        </p:spPr>
      </p:pic>
      <p:sp>
        <p:nvSpPr>
          <p:cNvPr id="4" name="TextBox 3"/>
          <p:cNvSpPr txBox="1">
            <a:spLocks noChangeArrowheads="1"/>
          </p:cNvSpPr>
          <p:nvPr/>
        </p:nvSpPr>
        <p:spPr bwMode="auto">
          <a:xfrm>
            <a:off x="269875" y="2736058"/>
            <a:ext cx="4165600" cy="415494"/>
          </a:xfrm>
          <a:prstGeom prst="rect">
            <a:avLst/>
          </a:prstGeom>
          <a:noFill/>
          <a:ln w="9525">
            <a:noFill/>
            <a:miter lim="800000"/>
            <a:headEnd/>
            <a:tailEnd/>
          </a:ln>
        </p:spPr>
        <p:txBody>
          <a:bodyPr wrap="squar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9  Next Scanned item updated</a:t>
            </a:r>
            <a:endParaRPr lang="en-US" sz="1900" dirty="0">
              <a:latin typeface="Times New Roman" pitchFamily="18" charset="0"/>
              <a:cs typeface="Times New Roman" pitchFamily="18" charset="0"/>
            </a:endParaRPr>
          </a:p>
        </p:txBody>
      </p:sp>
      <p:sp>
        <p:nvSpPr>
          <p:cNvPr id="5" name="TextBox 4"/>
          <p:cNvSpPr txBox="1"/>
          <p:nvPr/>
        </p:nvSpPr>
        <p:spPr>
          <a:xfrm>
            <a:off x="4978400" y="584200"/>
            <a:ext cx="6604000" cy="1585815"/>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Figure 9 illustrates that the second item, once scanned, is updated in real-time to the customer’s mobile phone via Wi-Fi.</a:t>
            </a:r>
            <a:endParaRPr lang="en-US" sz="2200" dirty="0">
              <a:latin typeface="Times New Roman" pitchFamily="18" charset="0"/>
              <a:cs typeface="Times New Roman" pitchFamily="18" charset="0"/>
            </a:endParaRPr>
          </a:p>
        </p:txBody>
      </p:sp>
      <p:pic>
        <p:nvPicPr>
          <p:cNvPr id="6" name="Picture 5" descr="IMG 6.jpg"/>
          <p:cNvPicPr>
            <a:picLocks noChangeAspect="1"/>
          </p:cNvPicPr>
          <p:nvPr/>
        </p:nvPicPr>
        <p:blipFill>
          <a:blip r:embed="rId3" cstate="print"/>
          <a:srcRect b="64815"/>
          <a:stretch>
            <a:fillRect/>
          </a:stretch>
        </p:blipFill>
        <p:spPr>
          <a:xfrm>
            <a:off x="7112000" y="3022601"/>
            <a:ext cx="4267200" cy="2696999"/>
          </a:xfrm>
          <a:prstGeom prst="rect">
            <a:avLst/>
          </a:prstGeom>
        </p:spPr>
      </p:pic>
      <p:sp>
        <p:nvSpPr>
          <p:cNvPr id="7" name="TextBox 6"/>
          <p:cNvSpPr txBox="1">
            <a:spLocks noChangeArrowheads="1"/>
          </p:cNvSpPr>
          <p:nvPr/>
        </p:nvSpPr>
        <p:spPr bwMode="auto">
          <a:xfrm>
            <a:off x="7010400" y="5765800"/>
            <a:ext cx="4470400" cy="707882"/>
          </a:xfrm>
          <a:prstGeom prst="rect">
            <a:avLst/>
          </a:prstGeom>
          <a:noFill/>
          <a:ln w="9525">
            <a:noFill/>
            <a:miter lim="800000"/>
            <a:headEnd/>
            <a:tailEnd/>
          </a:ln>
        </p:spPr>
        <p:txBody>
          <a:bodyPr wrap="square" lIns="121917" tIns="60958" rIns="121917" bIns="60958">
            <a:spAutoFit/>
          </a:bodyPr>
          <a:lstStyle/>
          <a:p>
            <a:pPr algn="ctr"/>
            <a:r>
              <a:rPr lang="en-US" sz="1900" dirty="0">
                <a:latin typeface="Times New Roman" pitchFamily="18" charset="0"/>
                <a:cs typeface="Times New Roman" pitchFamily="18" charset="0"/>
              </a:rPr>
              <a:t>Figure </a:t>
            </a:r>
            <a:r>
              <a:rPr lang="en-US" sz="1900" dirty="0" smtClean="0">
                <a:latin typeface="Times New Roman" pitchFamily="18" charset="0"/>
                <a:cs typeface="Times New Roman" pitchFamily="18" charset="0"/>
              </a:rPr>
              <a:t>10 Items Incremented, Total Amount and Payment Gateway Displayed</a:t>
            </a:r>
            <a:endParaRPr lang="en-US" sz="1900" dirty="0">
              <a:latin typeface="Times New Roman" pitchFamily="18" charset="0"/>
              <a:cs typeface="Times New Roman" pitchFamily="18" charset="0"/>
            </a:endParaRPr>
          </a:p>
        </p:txBody>
      </p:sp>
      <p:sp>
        <p:nvSpPr>
          <p:cNvPr id="8" name="TextBox 7"/>
          <p:cNvSpPr txBox="1"/>
          <p:nvPr/>
        </p:nvSpPr>
        <p:spPr>
          <a:xfrm>
            <a:off x="492125" y="3165477"/>
            <a:ext cx="6299200" cy="3109309"/>
          </a:xfrm>
          <a:prstGeom prst="rect">
            <a:avLst/>
          </a:prstGeom>
          <a:noFill/>
        </p:spPr>
        <p:txBody>
          <a:bodyPr wrap="square" lIns="121917" tIns="60958" rIns="121917" bIns="60958" rtlCol="0">
            <a:spAutoFit/>
          </a:bodyPr>
          <a:lstStyle/>
          <a:p>
            <a:pPr algn="just">
              <a:lnSpc>
                <a:spcPct val="150000"/>
              </a:lnSpc>
            </a:pPr>
            <a:r>
              <a:rPr lang="en-US" sz="2200" dirty="0" smtClean="0">
                <a:latin typeface="Times New Roman" pitchFamily="18" charset="0"/>
                <a:cs typeface="Times New Roman" pitchFamily="18" charset="0"/>
              </a:rPr>
              <a:t>Fig. 10 demonstrates that upon completion of the customer’s shopping, the website displays the total number of items added to the cart, the total payable amount, and provides a payment gateway integrated within the website for the customer’s convenience to complete the payment.</a:t>
            </a:r>
            <a:endParaRPr lang="en-US" sz="22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pPr/>
              <a:t>20</a:t>
            </a:fld>
            <a:endParaRPr lang="en-US" dirty="0"/>
          </a:p>
        </p:txBody>
      </p:sp>
      <p:sp>
        <p:nvSpPr>
          <p:cNvPr id="11" name="Footer Placeholder 10"/>
          <p:cNvSpPr txBox="1">
            <a:spLocks/>
          </p:cNvSpPr>
          <p:nvPr/>
        </p:nvSpPr>
        <p:spPr>
          <a:xfrm>
            <a:off x="9696450" y="6391275"/>
            <a:ext cx="2219325" cy="457200"/>
          </a:xfrm>
          <a:prstGeom prst="rect">
            <a:avLst/>
          </a:prstGeom>
        </p:spPr>
        <p:txBody>
          <a:bodyPr anchor="ctr"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mn-lt"/>
                <a:ea typeface="+mn-ea"/>
                <a:cs typeface="+mn-cs"/>
              </a:rPr>
              <a:t>Dept. of E&amp;CE, JIT, DVG</a:t>
            </a:r>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7107" y="638176"/>
            <a:ext cx="8497128" cy="677104"/>
          </a:xfrm>
          <a:prstGeom prst="rect">
            <a:avLst/>
          </a:prstGeom>
        </p:spPr>
        <p:txBody>
          <a:bodyPr wrap="none" lIns="121917" tIns="60958" rIns="121917" bIns="60958">
            <a:spAutoFit/>
          </a:bodyPr>
          <a:lstStyle/>
          <a:p>
            <a:r>
              <a:rPr lang="en-US" sz="3600" b="1" dirty="0" smtClean="0">
                <a:latin typeface="Times New Roman" pitchFamily="18" charset="0"/>
                <a:cs typeface="Times New Roman" pitchFamily="18" charset="0"/>
              </a:rPr>
              <a:t>ADVANTAGES AND DISADVANTAGES</a:t>
            </a:r>
            <a:endParaRPr lang="en-US" sz="3600" dirty="0"/>
          </a:p>
        </p:txBody>
      </p:sp>
      <p:sp>
        <p:nvSpPr>
          <p:cNvPr id="12" name="Rectangle 11"/>
          <p:cNvSpPr/>
          <p:nvPr/>
        </p:nvSpPr>
        <p:spPr>
          <a:xfrm>
            <a:off x="609600" y="1492649"/>
            <a:ext cx="3556000" cy="553994"/>
          </a:xfrm>
          <a:prstGeom prst="rect">
            <a:avLst/>
          </a:prstGeom>
        </p:spPr>
        <p:txBody>
          <a:bodyPr wrap="square" lIns="121917" tIns="60958" rIns="121917" bIns="60958">
            <a:spAutoFit/>
          </a:bodyPr>
          <a:lstStyle/>
          <a:p>
            <a:r>
              <a:rPr lang="en-US" sz="2800" b="1" dirty="0" smtClean="0">
                <a:latin typeface="Times New Roman" pitchFamily="18" charset="0"/>
                <a:cs typeface="Times New Roman" pitchFamily="18" charset="0"/>
              </a:rPr>
              <a:t>6.1 ADVANTAGES</a:t>
            </a:r>
            <a:endParaRPr lang="en-US" sz="3600" dirty="0"/>
          </a:p>
        </p:txBody>
      </p:sp>
      <p:sp>
        <p:nvSpPr>
          <p:cNvPr id="14" name="Rectangle 13"/>
          <p:cNvSpPr/>
          <p:nvPr/>
        </p:nvSpPr>
        <p:spPr>
          <a:xfrm>
            <a:off x="1098549" y="2177125"/>
            <a:ext cx="9712325" cy="3677926"/>
          </a:xfrm>
          <a:prstGeom prst="rect">
            <a:avLst/>
          </a:prstGeom>
        </p:spPr>
        <p:txBody>
          <a:bodyPr wrap="square" lIns="121917" tIns="60958" rIns="121917" bIns="60958">
            <a:spAutoFit/>
          </a:bodyPr>
          <a:lstStyle/>
          <a:p>
            <a:pPr lvl="0" algn="just">
              <a:lnSpc>
                <a:spcPct val="150000"/>
              </a:lnSpc>
              <a:buFont typeface="Arial" pitchFamily="34" charset="0"/>
              <a:buChar char="•"/>
            </a:pPr>
            <a:r>
              <a:rPr lang="en-IN" sz="2200" dirty="0" smtClean="0">
                <a:latin typeface="Times New Roman" pitchFamily="18" charset="0"/>
                <a:cs typeface="Times New Roman" pitchFamily="18" charset="0"/>
              </a:rPr>
              <a:t> The </a:t>
            </a:r>
            <a:r>
              <a:rPr lang="en-IN" sz="2200" dirty="0" err="1" smtClean="0">
                <a:latin typeface="Times New Roman" pitchFamily="18" charset="0"/>
                <a:cs typeface="Times New Roman" pitchFamily="18" charset="0"/>
              </a:rPr>
              <a:t>CartMate</a:t>
            </a:r>
            <a:r>
              <a:rPr lang="en-IN" sz="2200" dirty="0" smtClean="0">
                <a:latin typeface="Times New Roman" pitchFamily="18" charset="0"/>
                <a:cs typeface="Times New Roman" pitchFamily="18" charset="0"/>
              </a:rPr>
              <a:t> uses various sensors to follow the customer around the store, providing a hands-free shopping experience.</a:t>
            </a:r>
            <a:endParaRPr lang="en-US" sz="2200" dirty="0" smtClean="0">
              <a:latin typeface="Times New Roman" pitchFamily="18" charset="0"/>
              <a:cs typeface="Times New Roman" pitchFamily="18" charset="0"/>
            </a:endParaRPr>
          </a:p>
          <a:p>
            <a:pPr lvl="0" algn="just">
              <a:lnSpc>
                <a:spcPct val="150000"/>
              </a:lnSpc>
              <a:buFont typeface="Arial" pitchFamily="34" charset="0"/>
              <a:buChar char="•"/>
            </a:pPr>
            <a:r>
              <a:rPr lang="en-IN" sz="2200" dirty="0" smtClean="0">
                <a:latin typeface="Times New Roman" pitchFamily="18" charset="0"/>
                <a:cs typeface="Times New Roman" pitchFamily="18" charset="0"/>
              </a:rPr>
              <a:t> The system generates the bill automatically through </a:t>
            </a:r>
            <a:r>
              <a:rPr lang="en-IN" sz="2200" dirty="0" err="1" smtClean="0">
                <a:latin typeface="Times New Roman" pitchFamily="18" charset="0"/>
                <a:cs typeface="Times New Roman" pitchFamily="18" charset="0"/>
              </a:rPr>
              <a:t>WiFi</a:t>
            </a:r>
            <a:r>
              <a:rPr lang="en-IN" sz="2200" dirty="0" smtClean="0">
                <a:latin typeface="Times New Roman" pitchFamily="18" charset="0"/>
                <a:cs typeface="Times New Roman" pitchFamily="18" charset="0"/>
              </a:rPr>
              <a:t>, eliminating the need for manual checkout.</a:t>
            </a:r>
            <a:endParaRPr lang="en-US" sz="2200" dirty="0" smtClean="0">
              <a:latin typeface="Times New Roman" pitchFamily="18" charset="0"/>
              <a:cs typeface="Times New Roman" pitchFamily="18" charset="0"/>
            </a:endParaRPr>
          </a:p>
          <a:p>
            <a:pPr lvl="0" algn="just">
              <a:lnSpc>
                <a:spcPct val="150000"/>
              </a:lnSpc>
              <a:buFont typeface="Arial" pitchFamily="34" charset="0"/>
              <a:buChar char="•"/>
            </a:pPr>
            <a:r>
              <a:rPr lang="en-IN" sz="2200" dirty="0" smtClean="0">
                <a:latin typeface="Times New Roman" pitchFamily="18" charset="0"/>
                <a:cs typeface="Times New Roman" pitchFamily="18" charset="0"/>
              </a:rPr>
              <a:t> The bill is directly sent to the customer’s mobile phone, making it easy to keep track of purchases, in the context of the pandemic, this system provides a contactless and hygienic shopping experience.</a:t>
            </a:r>
            <a:endParaRPr lang="en-US" sz="2200" dirty="0">
              <a:latin typeface="Times New Roman" pitchFamily="18" charset="0"/>
              <a:cs typeface="Times New Roman" pitchFamily="18" charset="0"/>
            </a:endParaRPr>
          </a:p>
        </p:txBody>
      </p:sp>
      <p:sp>
        <p:nvSpPr>
          <p:cNvPr id="6"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6</a:t>
            </a:r>
            <a:endParaRPr lang="en-US" sz="2800" b="1" dirty="0">
              <a:latin typeface="Times New Roman" pitchFamily="18" charset="0"/>
              <a:ea typeface="+mj-ea"/>
              <a:cs typeface="Times New Roman" pitchFamily="18"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pPr/>
              <a:t>21</a:t>
            </a:fld>
            <a:endParaRPr lang="en-US" dirty="0"/>
          </a:p>
        </p:txBody>
      </p:sp>
      <p:sp>
        <p:nvSpPr>
          <p:cNvPr id="17"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8"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11203" y="501652"/>
            <a:ext cx="3916259" cy="553994"/>
          </a:xfrm>
          <a:prstGeom prst="rect">
            <a:avLst/>
          </a:prstGeom>
        </p:spPr>
        <p:txBody>
          <a:bodyPr wrap="none" lIns="121917" tIns="60958" rIns="121917" bIns="60958">
            <a:spAutoFit/>
          </a:bodyPr>
          <a:lstStyle/>
          <a:p>
            <a:r>
              <a:rPr lang="en-US" sz="2800" b="1" dirty="0" smtClean="0">
                <a:latin typeface="Times New Roman" pitchFamily="18" charset="0"/>
                <a:cs typeface="Times New Roman" pitchFamily="18" charset="0"/>
              </a:rPr>
              <a:t>6.2 DISADVANTAGES</a:t>
            </a:r>
            <a:endParaRPr lang="en-US" sz="2800" dirty="0"/>
          </a:p>
        </p:txBody>
      </p:sp>
      <p:sp>
        <p:nvSpPr>
          <p:cNvPr id="15" name="Rectangle 14"/>
          <p:cNvSpPr/>
          <p:nvPr/>
        </p:nvSpPr>
        <p:spPr>
          <a:xfrm>
            <a:off x="1117600" y="1498602"/>
            <a:ext cx="9245600" cy="2093646"/>
          </a:xfrm>
          <a:prstGeom prst="rect">
            <a:avLst/>
          </a:prstGeom>
        </p:spPr>
        <p:txBody>
          <a:bodyPr wrap="square" lIns="121917" tIns="60958" rIns="121917" bIns="60958">
            <a:spAutoFit/>
          </a:bodyPr>
          <a:lstStyle/>
          <a:p>
            <a:pPr lvl="0" algn="just">
              <a:lnSpc>
                <a:spcPct val="150000"/>
              </a:lnSpc>
              <a:buFont typeface="Arial" pitchFamily="34" charset="0"/>
              <a:buChar char="•"/>
            </a:pPr>
            <a:r>
              <a:rPr lang="en-IN" sz="2200" dirty="0" smtClean="0">
                <a:latin typeface="Times New Roman" pitchFamily="18" charset="0"/>
                <a:cs typeface="Times New Roman" pitchFamily="18" charset="0"/>
              </a:rPr>
              <a:t> The technology behind autonomous checkout may require a larger investment, which could be a barrier for some retailers.</a:t>
            </a:r>
            <a:endParaRPr lang="en-US" sz="2200" dirty="0" smtClean="0">
              <a:latin typeface="Times New Roman" pitchFamily="18" charset="0"/>
              <a:cs typeface="Times New Roman" pitchFamily="18" charset="0"/>
            </a:endParaRPr>
          </a:p>
          <a:p>
            <a:pPr lvl="0" algn="just">
              <a:lnSpc>
                <a:spcPct val="150000"/>
              </a:lnSpc>
              <a:buFont typeface="Arial" pitchFamily="34" charset="0"/>
              <a:buChar char="•"/>
            </a:pPr>
            <a:r>
              <a:rPr lang="en-IN" sz="2200" dirty="0" smtClean="0">
                <a:latin typeface="Times New Roman" pitchFamily="18" charset="0"/>
                <a:cs typeface="Times New Roman" pitchFamily="18" charset="0"/>
              </a:rPr>
              <a:t> The automated system reduces the amount of human interaction, which some customers may miss.</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22</a:t>
            </a:fld>
            <a:endParaRPr lang="en-US" dirty="0"/>
          </a:p>
        </p:txBody>
      </p:sp>
      <p:sp>
        <p:nvSpPr>
          <p:cNvPr id="11"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2"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52800" y="457203"/>
            <a:ext cx="5080000" cy="677104"/>
          </a:xfrm>
          <a:prstGeom prst="rect">
            <a:avLst/>
          </a:prstGeom>
        </p:spPr>
        <p:txBody>
          <a:bodyPr wrap="square" lIns="121917" tIns="60958" rIns="121917" bIns="60958">
            <a:spAutoFit/>
          </a:bodyPr>
          <a:lstStyle/>
          <a:p>
            <a:pPr algn="ctr"/>
            <a:r>
              <a:rPr lang="en-US" sz="3600" b="1" dirty="0" smtClean="0">
                <a:latin typeface="Times New Roman" pitchFamily="18" charset="0"/>
                <a:cs typeface="Times New Roman" pitchFamily="18" charset="0"/>
              </a:rPr>
              <a:t>APPLICATIONS</a:t>
            </a:r>
            <a:endParaRPr lang="en-US" sz="4300" dirty="0"/>
          </a:p>
        </p:txBody>
      </p:sp>
      <p:sp>
        <p:nvSpPr>
          <p:cNvPr id="12" name="Content Placeholder 2"/>
          <p:cNvSpPr txBox="1">
            <a:spLocks/>
          </p:cNvSpPr>
          <p:nvPr/>
        </p:nvSpPr>
        <p:spPr>
          <a:xfrm>
            <a:off x="742950" y="1397000"/>
            <a:ext cx="10534650" cy="4775200"/>
          </a:xfrm>
          <a:prstGeom prst="rect">
            <a:avLst/>
          </a:prstGeom>
        </p:spPr>
        <p:txBody>
          <a:bodyPr lIns="121917" tIns="60958" rIns="121917" bIns="60958"/>
          <a:lstStyle/>
          <a:p>
            <a:pPr lvl="0" algn="just">
              <a:lnSpc>
                <a:spcPct val="150000"/>
              </a:lnSpc>
              <a:buFont typeface="Arial" pitchFamily="34" charset="0"/>
              <a:buChar char="•"/>
            </a:pPr>
            <a:r>
              <a:rPr lang="en-IN" sz="2400" dirty="0" smtClean="0">
                <a:latin typeface="Times New Roman" pitchFamily="18" charset="0"/>
                <a:cs typeface="Times New Roman" pitchFamily="18" charset="0"/>
              </a:rPr>
              <a:t> Retail stores can use this technology to enhance the shopping experience and increase efficiency.</a:t>
            </a:r>
            <a:endParaRPr lang="en-US" sz="2400" dirty="0" smtClean="0">
              <a:latin typeface="Times New Roman" pitchFamily="18" charset="0"/>
              <a:cs typeface="Times New Roman" pitchFamily="18" charset="0"/>
            </a:endParaRPr>
          </a:p>
          <a:p>
            <a:pPr lvl="0" algn="just">
              <a:lnSpc>
                <a:spcPct val="150000"/>
              </a:lnSpc>
              <a:buFont typeface="Arial" pitchFamily="34" charset="0"/>
              <a:buChar char="•"/>
            </a:pPr>
            <a:r>
              <a:rPr lang="en-IN" sz="2400" dirty="0" smtClean="0">
                <a:latin typeface="Times New Roman" pitchFamily="18" charset="0"/>
                <a:cs typeface="Times New Roman" pitchFamily="18" charset="0"/>
              </a:rPr>
              <a:t> The </a:t>
            </a:r>
            <a:r>
              <a:rPr lang="en-IN" sz="2400" dirty="0" err="1" smtClean="0">
                <a:latin typeface="Times New Roman" pitchFamily="18" charset="0"/>
                <a:cs typeface="Times New Roman" pitchFamily="18" charset="0"/>
              </a:rPr>
              <a:t>CartMate</a:t>
            </a:r>
            <a:r>
              <a:rPr lang="en-IN" sz="2400" dirty="0" smtClean="0">
                <a:latin typeface="Times New Roman" pitchFamily="18" charset="0"/>
                <a:cs typeface="Times New Roman" pitchFamily="18" charset="0"/>
              </a:rPr>
              <a:t> can be used in supermarkets and grocery stores to provide a seamless shopping experience.</a:t>
            </a:r>
            <a:endParaRPr lang="en-US" sz="2400" dirty="0" smtClean="0">
              <a:latin typeface="Times New Roman" pitchFamily="18" charset="0"/>
              <a:cs typeface="Times New Roman" pitchFamily="18" charset="0"/>
            </a:endParaRPr>
          </a:p>
          <a:p>
            <a:pPr lvl="0" algn="just">
              <a:lnSpc>
                <a:spcPct val="150000"/>
              </a:lnSpc>
              <a:buFont typeface="Arial" pitchFamily="34" charset="0"/>
              <a:buChar char="•"/>
            </a:pPr>
            <a:r>
              <a:rPr lang="en-IN" sz="2400" dirty="0" smtClean="0">
                <a:latin typeface="Times New Roman" pitchFamily="18" charset="0"/>
                <a:cs typeface="Times New Roman" pitchFamily="18" charset="0"/>
              </a:rPr>
              <a:t> Pharmacies can use </a:t>
            </a:r>
            <a:r>
              <a:rPr lang="en-IN" sz="2400" dirty="0" err="1" smtClean="0">
                <a:latin typeface="Times New Roman" pitchFamily="18" charset="0"/>
                <a:cs typeface="Times New Roman" pitchFamily="18" charset="0"/>
              </a:rPr>
              <a:t>CartMate</a:t>
            </a:r>
            <a:r>
              <a:rPr lang="en-IN" sz="2400" dirty="0" smtClean="0">
                <a:latin typeface="Times New Roman" pitchFamily="18" charset="0"/>
                <a:cs typeface="Times New Roman" pitchFamily="18" charset="0"/>
              </a:rPr>
              <a:t> to provide a contactless shopping experience, especially beneficial for elderly or </a:t>
            </a:r>
            <a:r>
              <a:rPr lang="en-IN" sz="2400" dirty="0" err="1" smtClean="0">
                <a:latin typeface="Times New Roman" pitchFamily="18" charset="0"/>
                <a:cs typeface="Times New Roman" pitchFamily="18" charset="0"/>
              </a:rPr>
              <a:t>immunocompromised</a:t>
            </a:r>
            <a:r>
              <a:rPr lang="en-IN" sz="2400" dirty="0" smtClean="0">
                <a:latin typeface="Times New Roman" pitchFamily="18" charset="0"/>
                <a:cs typeface="Times New Roman" pitchFamily="18" charset="0"/>
              </a:rPr>
              <a:t> customers.</a:t>
            </a:r>
            <a:endParaRPr lang="en-US" sz="2400" dirty="0" smtClean="0">
              <a:latin typeface="Times New Roman" pitchFamily="18" charset="0"/>
              <a:cs typeface="Times New Roman" pitchFamily="18" charset="0"/>
            </a:endParaRPr>
          </a:p>
          <a:p>
            <a:pPr lvl="0" algn="just">
              <a:lnSpc>
                <a:spcPct val="150000"/>
              </a:lnSpc>
              <a:buFont typeface="Arial" pitchFamily="34" charset="0"/>
              <a:buChar char="•"/>
            </a:pPr>
            <a:r>
              <a:rPr lang="en-IN" sz="2400" dirty="0" smtClean="0">
                <a:latin typeface="Times New Roman" pitchFamily="18" charset="0"/>
                <a:cs typeface="Times New Roman" pitchFamily="18" charset="0"/>
              </a:rPr>
              <a:t> In electronics stores, where products can be expensive, </a:t>
            </a:r>
            <a:r>
              <a:rPr lang="en-IN" sz="2400" dirty="0" err="1" smtClean="0">
                <a:latin typeface="Times New Roman" pitchFamily="18" charset="0"/>
                <a:cs typeface="Times New Roman" pitchFamily="18" charset="0"/>
              </a:rPr>
              <a:t>CartMate</a:t>
            </a:r>
            <a:r>
              <a:rPr lang="en-IN" sz="2400" dirty="0" smtClean="0">
                <a:latin typeface="Times New Roman" pitchFamily="18" charset="0"/>
                <a:cs typeface="Times New Roman" pitchFamily="18" charset="0"/>
              </a:rPr>
              <a:t> can provide additional security by tracking the items in the cart.</a:t>
            </a:r>
            <a:endParaRPr lang="en-US" sz="2400" dirty="0" smtClean="0">
              <a:latin typeface="Times New Roman" pitchFamily="18" charset="0"/>
              <a:cs typeface="Times New Roman" pitchFamily="18" charset="0"/>
            </a:endParaRPr>
          </a:p>
        </p:txBody>
      </p:sp>
      <p:sp>
        <p:nvSpPr>
          <p:cNvPr id="5"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7</a:t>
            </a:r>
            <a:endParaRPr lang="en-US" sz="2800" b="1" dirty="0">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pPr/>
              <a:t>23</a:t>
            </a:fld>
            <a:endParaRPr lang="en-US" dirty="0"/>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59200" y="484228"/>
            <a:ext cx="4470400" cy="677104"/>
          </a:xfrm>
          <a:prstGeom prst="rect">
            <a:avLst/>
          </a:prstGeom>
        </p:spPr>
        <p:txBody>
          <a:bodyPr wrap="square" lIns="121917" tIns="60958" rIns="121917" bIns="60958">
            <a:spAutoFit/>
          </a:bodyPr>
          <a:lstStyle/>
          <a:p>
            <a:pPr algn="ctr"/>
            <a:r>
              <a:rPr lang="en-US" sz="3600" b="1" dirty="0" smtClean="0">
                <a:latin typeface="Times New Roman" pitchFamily="18" charset="0"/>
                <a:cs typeface="Times New Roman" pitchFamily="18" charset="0"/>
              </a:rPr>
              <a:t>CONCLUSION</a:t>
            </a:r>
            <a:endParaRPr lang="en-US" sz="4000" dirty="0"/>
          </a:p>
        </p:txBody>
      </p:sp>
      <p:sp>
        <p:nvSpPr>
          <p:cNvPr id="12" name="Rectangle 11"/>
          <p:cNvSpPr/>
          <p:nvPr/>
        </p:nvSpPr>
        <p:spPr>
          <a:xfrm>
            <a:off x="1016000" y="1417380"/>
            <a:ext cx="10058400" cy="3617140"/>
          </a:xfrm>
          <a:prstGeom prst="rect">
            <a:avLst/>
          </a:prstGeom>
        </p:spPr>
        <p:txBody>
          <a:bodyPr wrap="square" lIns="121917" tIns="60958" rIns="121917" bIns="60958">
            <a:spAutoFit/>
          </a:bodyPr>
          <a:lstStyle/>
          <a:p>
            <a:pPr algn="just">
              <a:lnSpc>
                <a:spcPct val="150000"/>
              </a:lnSpc>
            </a:pPr>
            <a:r>
              <a:rPr lang="en-IN" sz="2200" dirty="0" smtClean="0">
                <a:latin typeface="Times New Roman" pitchFamily="18" charset="0"/>
                <a:cs typeface="Times New Roman" pitchFamily="18" charset="0"/>
              </a:rPr>
              <a:t>In conclusion, </a:t>
            </a:r>
            <a:r>
              <a:rPr lang="en-IN" sz="2200" dirty="0" err="1" smtClean="0">
                <a:latin typeface="Times New Roman" pitchFamily="18" charset="0"/>
                <a:cs typeface="Times New Roman" pitchFamily="18" charset="0"/>
              </a:rPr>
              <a:t>CartMate</a:t>
            </a:r>
            <a:r>
              <a:rPr lang="en-IN" sz="2200" dirty="0" smtClean="0">
                <a:latin typeface="Times New Roman" pitchFamily="18" charset="0"/>
                <a:cs typeface="Times New Roman" pitchFamily="18" charset="0"/>
              </a:rPr>
              <a:t>: An Automated Shopping Companion” is a groundbreaking project in retail technology. The former provides customer assistance and reduces physical strain, while the latter streamlines checkout, reduces wait times, and improves customer satisfaction by using advanced scanning and payment technologies. This solution allows retail staff to focus on complex customer issues, improving service quality. </a:t>
            </a:r>
            <a:r>
              <a:rPr lang="en-IN" sz="2200" dirty="0" err="1" smtClean="0">
                <a:latin typeface="Times New Roman" pitchFamily="18" charset="0"/>
                <a:cs typeface="Times New Roman" pitchFamily="18" charset="0"/>
              </a:rPr>
              <a:t>CartMate</a:t>
            </a:r>
            <a:r>
              <a:rPr lang="en-IN" sz="2200" dirty="0" smtClean="0">
                <a:latin typeface="Times New Roman" pitchFamily="18" charset="0"/>
                <a:cs typeface="Times New Roman" pitchFamily="18" charset="0"/>
              </a:rPr>
              <a:t> sets a new standard for retail experiences, demonstrating the transformative potential of technology in retail operations.</a:t>
            </a:r>
            <a:endParaRPr lang="en-US" sz="2200" dirty="0">
              <a:latin typeface="Times New Roman" pitchFamily="18" charset="0"/>
              <a:cs typeface="Times New Roman" pitchFamily="18" charset="0"/>
            </a:endParaRPr>
          </a:p>
        </p:txBody>
      </p:sp>
      <p:sp>
        <p:nvSpPr>
          <p:cNvPr id="5"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8</a:t>
            </a:r>
            <a:endParaRPr lang="en-US" sz="2800" b="1" dirty="0">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pPr/>
              <a:t>24</a:t>
            </a:fld>
            <a:endParaRPr lang="en-US" dirty="0"/>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657600" y="356952"/>
            <a:ext cx="4470400" cy="677104"/>
          </a:xfrm>
          <a:prstGeom prst="rect">
            <a:avLst/>
          </a:prstGeom>
        </p:spPr>
        <p:txBody>
          <a:bodyPr wrap="square" lIns="121917" tIns="60958" rIns="121917" bIns="60958">
            <a:spAutoFit/>
          </a:bodyPr>
          <a:lstStyle/>
          <a:p>
            <a:pPr algn="ctr"/>
            <a:r>
              <a:rPr lang="en-US" sz="3600" b="1" dirty="0" smtClean="0">
                <a:latin typeface="Times New Roman" pitchFamily="18" charset="0"/>
                <a:cs typeface="Times New Roman" pitchFamily="18" charset="0"/>
              </a:rPr>
              <a:t>REFRENCES</a:t>
            </a:r>
            <a:endParaRPr lang="en-US" sz="4000" dirty="0"/>
          </a:p>
        </p:txBody>
      </p:sp>
      <p:sp>
        <p:nvSpPr>
          <p:cNvPr id="37889" name="Rectangle 1"/>
          <p:cNvSpPr>
            <a:spLocks noChangeArrowheads="1"/>
          </p:cNvSpPr>
          <p:nvPr/>
        </p:nvSpPr>
        <p:spPr bwMode="auto">
          <a:xfrm>
            <a:off x="673100" y="1108075"/>
            <a:ext cx="10972800" cy="5146085"/>
          </a:xfrm>
          <a:prstGeom prst="rect">
            <a:avLst/>
          </a:prstGeom>
          <a:noFill/>
          <a:ln w="9525">
            <a:noFill/>
            <a:miter lim="800000"/>
            <a:headEnd/>
            <a:tailEnd/>
          </a:ln>
          <a:effectLst/>
        </p:spPr>
        <p:txBody>
          <a:bodyPr vert="horz" wrap="square" lIns="121917" tIns="60958" rIns="121917" bIns="60958" numCol="1" anchor="ctr" anchorCtr="0" compatLnSpc="1">
            <a:prstTxWarp prst="textNoShape">
              <a:avLst/>
            </a:prstTxWarp>
            <a:spAutoFit/>
          </a:bodyPr>
          <a:lstStyle/>
          <a:p>
            <a:pPr marL="457189" indent="-457189" algn="just">
              <a:lnSpc>
                <a:spcPct val="150000"/>
              </a:lnSpc>
              <a:buFont typeface="+mj-lt"/>
              <a:buAutoNum type="arabicPeriod"/>
            </a:pPr>
            <a:r>
              <a:rPr lang="en-US" sz="2000" dirty="0" smtClean="0">
                <a:latin typeface="Times New Roman" pitchFamily="18" charset="0"/>
                <a:cs typeface="Times New Roman" pitchFamily="18" charset="0"/>
              </a:rPr>
              <a:t>S </a:t>
            </a:r>
            <a:r>
              <a:rPr lang="en-US" sz="2000" dirty="0" err="1" smtClean="0">
                <a:latin typeface="Times New Roman" pitchFamily="18" charset="0"/>
                <a:cs typeface="Times New Roman" pitchFamily="18" charset="0"/>
              </a:rPr>
              <a:t>Kowshika</a:t>
            </a:r>
            <a:r>
              <a:rPr lang="en-US" sz="2000" dirty="0" smtClean="0">
                <a:latin typeface="Times New Roman" pitchFamily="18" charset="0"/>
                <a:cs typeface="Times New Roman" pitchFamily="18" charset="0"/>
              </a:rPr>
              <a:t>, G </a:t>
            </a: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Varshini</a:t>
            </a:r>
            <a:r>
              <a:rPr lang="en-US" sz="2000" dirty="0" smtClean="0">
                <a:latin typeface="Times New Roman" pitchFamily="18" charset="0"/>
                <a:cs typeface="Times New Roman" pitchFamily="18" charset="0"/>
              </a:rPr>
              <a:t>, V </a:t>
            </a:r>
            <a:r>
              <a:rPr lang="en-US" sz="2000" dirty="0" err="1" smtClean="0">
                <a:latin typeface="Times New Roman" pitchFamily="18" charset="0"/>
                <a:cs typeface="Times New Roman" pitchFamily="18" charset="0"/>
              </a:rPr>
              <a:t>Megha</a:t>
            </a:r>
            <a:r>
              <a:rPr lang="en-US" sz="2000" dirty="0" smtClean="0">
                <a:latin typeface="Times New Roman" pitchFamily="18" charset="0"/>
                <a:cs typeface="Times New Roman" pitchFamily="18" charset="0"/>
              </a:rPr>
              <a:t>, K </a:t>
            </a:r>
            <a:r>
              <a:rPr lang="en-US" sz="2000" dirty="0" err="1" smtClean="0">
                <a:latin typeface="Times New Roman" pitchFamily="18" charset="0"/>
                <a:cs typeface="Times New Roman" pitchFamily="18" charset="0"/>
              </a:rPr>
              <a:t>Lakshmi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based Smart Shopping Trolley With Mobile Cart Application”, 7th international conference on communication, computing and </a:t>
            </a:r>
            <a:r>
              <a:rPr lang="it-IT" sz="2000" dirty="0" smtClean="0">
                <a:latin typeface="Times New Roman" pitchFamily="18" charset="0"/>
                <a:cs typeface="Times New Roman" pitchFamily="18" charset="0"/>
              </a:rPr>
              <a:t>virtualization, Procedia computer science, 2021.</a:t>
            </a:r>
            <a:endParaRPr lang="en-US" sz="2000" dirty="0" smtClean="0">
              <a:latin typeface="Times New Roman" panose="02020603050405020304" pitchFamily="18" charset="0"/>
              <a:cs typeface="Times New Roman" panose="02020603050405020304" pitchFamily="18" charset="0"/>
            </a:endParaRPr>
          </a:p>
          <a:p>
            <a:pPr marL="457189" indent="-457189"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Yewatkar</a:t>
            </a:r>
            <a:r>
              <a:rPr lang="en-US" sz="2000" dirty="0" smtClean="0">
                <a:latin typeface="Times New Roman" panose="02020603050405020304" pitchFamily="18" charset="0"/>
                <a:cs typeface="Times New Roman" panose="02020603050405020304" pitchFamily="18" charset="0"/>
              </a:rPr>
              <a:t>, F. </a:t>
            </a:r>
            <a:r>
              <a:rPr lang="en-US" sz="2000" dirty="0" err="1" smtClean="0">
                <a:latin typeface="Times New Roman" panose="02020603050405020304" pitchFamily="18" charset="0"/>
                <a:cs typeface="Times New Roman" panose="02020603050405020304" pitchFamily="18" charset="0"/>
              </a:rPr>
              <a:t>Inamdar</a:t>
            </a:r>
            <a:r>
              <a:rPr lang="en-US" sz="2000" dirty="0" smtClean="0">
                <a:latin typeface="Times New Roman" panose="02020603050405020304" pitchFamily="18" charset="0"/>
                <a:cs typeface="Times New Roman" panose="02020603050405020304" pitchFamily="18" charset="0"/>
              </a:rPr>
              <a:t>, R. Singh, </a:t>
            </a:r>
            <a:r>
              <a:rPr lang="en-US" sz="2000" dirty="0" err="1" smtClean="0">
                <a:latin typeface="Times New Roman" panose="02020603050405020304" pitchFamily="18" charset="0"/>
                <a:cs typeface="Times New Roman" panose="02020603050405020304" pitchFamily="18" charset="0"/>
              </a:rPr>
              <a:t>Ayushya</a:t>
            </a:r>
            <a:r>
              <a:rPr lang="en-US" sz="2000" dirty="0" smtClean="0">
                <a:latin typeface="Times New Roman" panose="02020603050405020304" pitchFamily="18" charset="0"/>
                <a:cs typeface="Times New Roman" panose="02020603050405020304" pitchFamily="18" charset="0"/>
              </a:rPr>
              <a:t> and A. </a:t>
            </a:r>
            <a:r>
              <a:rPr lang="en-US" sz="2000" dirty="0" err="1" smtClean="0">
                <a:latin typeface="Times New Roman" panose="02020603050405020304" pitchFamily="18" charset="0"/>
                <a:cs typeface="Times New Roman" panose="02020603050405020304" pitchFamily="18" charset="0"/>
              </a:rPr>
              <a:t>Bandal,”Smart</a:t>
            </a:r>
            <a:r>
              <a:rPr lang="en-US" sz="2000" dirty="0" smtClean="0">
                <a:latin typeface="Times New Roman" panose="02020603050405020304" pitchFamily="18" charset="0"/>
                <a:cs typeface="Times New Roman" panose="02020603050405020304" pitchFamily="18" charset="0"/>
              </a:rPr>
              <a:t> cart with Automatic Billing, Product Information, Product Recommendation Using RFID &amp; </a:t>
            </a:r>
            <a:r>
              <a:rPr lang="en-US" sz="2000" dirty="0" err="1" smtClean="0">
                <a:latin typeface="Times New Roman" panose="02020603050405020304" pitchFamily="18" charset="0"/>
                <a:cs typeface="Times New Roman" panose="02020603050405020304" pitchFamily="18" charset="0"/>
              </a:rPr>
              <a:t>Zigbee</a:t>
            </a:r>
            <a:r>
              <a:rPr lang="en-US" sz="2000" dirty="0" smtClean="0">
                <a:latin typeface="Times New Roman" panose="02020603050405020304" pitchFamily="18" charset="0"/>
                <a:cs typeface="Times New Roman" panose="02020603050405020304" pitchFamily="18" charset="0"/>
              </a:rPr>
              <a:t> with Anti-Theft”, Proceedings of 7th international conference on communication, computing and </a:t>
            </a:r>
            <a:r>
              <a:rPr lang="it-IT" sz="2000" dirty="0" smtClean="0">
                <a:latin typeface="Times New Roman" pitchFamily="18" charset="0"/>
                <a:cs typeface="Times New Roman" pitchFamily="18" charset="0"/>
              </a:rPr>
              <a:t>virtualization, Procedia computer science, 79(2020), pp.793-800.</a:t>
            </a:r>
          </a:p>
          <a:p>
            <a:pPr marL="457189" indent="-457189" algn="just">
              <a:lnSpc>
                <a:spcPct val="150000"/>
              </a:lnSpc>
              <a:buFont typeface="+mj-lt"/>
              <a:buAutoNum type="arabicPeriod"/>
            </a:pPr>
            <a:r>
              <a:rPr lang="en-US" sz="2000" dirty="0" smtClean="0">
                <a:latin typeface="Times New Roman" pitchFamily="18" charset="0"/>
                <a:cs typeface="Times New Roman" pitchFamily="18" charset="0"/>
              </a:rPr>
              <a:t>H. H. Chiang et al., “Development of smart shopping carts with customer-oriented service”, in proc. of International Conference on System Science and Engineering, Taiwan, pp. 1-2, 2018.</a:t>
            </a:r>
          </a:p>
          <a:p>
            <a:pPr marL="457189" indent="-457189" algn="just">
              <a:lnSpc>
                <a:spcPct val="150000"/>
              </a:lnSpc>
              <a:buFont typeface="+mj-lt"/>
              <a:buAutoNum type="arabicPeriod"/>
            </a:pPr>
            <a:r>
              <a:rPr lang="en-US" sz="2000" dirty="0" smtClean="0">
                <a:latin typeface="Times New Roman" pitchFamily="18" charset="0"/>
                <a:cs typeface="Times New Roman" pitchFamily="18" charset="0"/>
              </a:rPr>
              <a:t>S. Sojitra1 and R. G. Patel, “A Review of Smart Shopping Systems”, International Research Journal of Engineering and Technology, Vol. 3, No. 5, pp. 2561-2563, 2017.</a:t>
            </a:r>
            <a:endParaRPr lang="en-US" sz="2000" dirty="0">
              <a:latin typeface="Times New Roman" pitchFamily="18" charset="0"/>
              <a:cs typeface="Times New Roman" pitchFamily="18" charset="0"/>
            </a:endParaRPr>
          </a:p>
        </p:txBody>
      </p:sp>
      <p:sp>
        <p:nvSpPr>
          <p:cNvPr id="5"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9</a:t>
            </a:r>
            <a:endParaRPr lang="en-US" sz="2800" b="1" dirty="0">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pPr/>
              <a:t>25</a:t>
            </a:fld>
            <a:endParaRPr lang="en-US" dirty="0"/>
          </a:p>
        </p:txBody>
      </p:sp>
      <p:sp>
        <p:nvSpPr>
          <p:cNvPr id="14"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5"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6000" y="2286002"/>
            <a:ext cx="10668000" cy="1764585"/>
          </a:xfrm>
          <a:prstGeom prst="rect">
            <a:avLst/>
          </a:prstGeom>
          <a:noFill/>
        </p:spPr>
        <p:txBody>
          <a:bodyPr wrap="square" lIns="121917" tIns="60958" rIns="121917" bIns="60958">
            <a:spAutoFit/>
          </a:bodyPr>
          <a:lstStyle/>
          <a:p>
            <a:pPr algn="ctr"/>
            <a:r>
              <a:rPr lang="en-US" sz="107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THANK YOU…!</a:t>
            </a:r>
            <a:endParaRPr lang="en-US" sz="107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pPr/>
              <a:t>26</a:t>
            </a:fld>
            <a:endParaRPr lang="en-US" dirty="0"/>
          </a:p>
        </p:txBody>
      </p:sp>
      <p:sp>
        <p:nvSpPr>
          <p:cNvPr id="10"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1"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txBox="1">
            <a:spLocks noChangeArrowheads="1"/>
          </p:cNvSpPr>
          <p:nvPr/>
        </p:nvSpPr>
        <p:spPr>
          <a:xfrm>
            <a:off x="3886200" y="219075"/>
            <a:ext cx="3759200" cy="838200"/>
          </a:xfrm>
          <a:prstGeom prst="rect">
            <a:avLst/>
          </a:prstGeom>
        </p:spPr>
        <p:txBody>
          <a:bodyPr lIns="121917" tIns="60958" rIns="121917" bIns="60958"/>
          <a:lstStyle/>
          <a:p>
            <a:pPr algn="ctr" defTabSz="1219170">
              <a:spcBef>
                <a:spcPct val="0"/>
              </a:spcBef>
              <a:defRPr/>
            </a:pPr>
            <a:r>
              <a:rPr lang="en-US" sz="4400" b="1" dirty="0" smtClean="0">
                <a:latin typeface="Times New Roman" pitchFamily="18" charset="0"/>
                <a:ea typeface="+mj-ea"/>
                <a:cs typeface="Times New Roman" pitchFamily="18" charset="0"/>
              </a:rPr>
              <a:t>CONTENTS</a:t>
            </a:r>
            <a:endParaRPr lang="en-US" sz="4800" b="1" dirty="0">
              <a:latin typeface="Times New Roman" pitchFamily="18" charset="0"/>
              <a:ea typeface="+mj-ea"/>
              <a:cs typeface="Times New Roman" pitchFamily="18" charset="0"/>
            </a:endParaRPr>
          </a:p>
        </p:txBody>
      </p:sp>
      <p:sp>
        <p:nvSpPr>
          <p:cNvPr id="11" name="Rectangle 7"/>
          <p:cNvSpPr txBox="1">
            <a:spLocks noChangeArrowheads="1"/>
          </p:cNvSpPr>
          <p:nvPr/>
        </p:nvSpPr>
        <p:spPr>
          <a:xfrm>
            <a:off x="914400" y="1130300"/>
            <a:ext cx="9855200" cy="5257800"/>
          </a:xfrm>
          <a:prstGeom prst="rect">
            <a:avLst/>
          </a:prstGeom>
        </p:spPr>
        <p:txBody>
          <a:bodyPr lIns="121917" tIns="60958" rIns="121917" bIns="60958"/>
          <a:lstStyle/>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INTRODUCTION</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LITERATURE SURVEY</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METHODOLOGY</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WORKING AND IMPLEMENTATION</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HARDWARE EQUIPMENTS</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SOFTWARE REQUIREMENTS</a:t>
            </a:r>
          </a:p>
          <a:p>
            <a:pPr marL="457189" indent="-457189">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RESULTS</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ADVANTAGES AND DISADVANTAGES</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APPLICATIONS</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CONCLUSION</a:t>
            </a:r>
          </a:p>
          <a:p>
            <a:pPr marL="457189" indent="-457189" defTabSz="1219170">
              <a:spcBef>
                <a:spcPct val="20000"/>
              </a:spcBef>
              <a:buClr>
                <a:schemeClr val="tx1"/>
              </a:buClr>
              <a:buFont typeface="Wingdings" pitchFamily="2" charset="2"/>
              <a:buChar char="v"/>
              <a:defRPr/>
            </a:pPr>
            <a:r>
              <a:rPr lang="en-US" altLang="en-US" sz="2700" dirty="0" smtClean="0">
                <a:latin typeface="Times New Roman" pitchFamily="18" charset="0"/>
                <a:ea typeface="Tahoma" pitchFamily="34" charset="0"/>
                <a:cs typeface="Times New Roman" pitchFamily="18" charset="0"/>
              </a:rPr>
              <a:t>  REFERENCES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
        <p:nvSpPr>
          <p:cNvPr id="13"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4"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txBox="1">
            <a:spLocks noChangeArrowheads="1"/>
          </p:cNvSpPr>
          <p:nvPr/>
        </p:nvSpPr>
        <p:spPr>
          <a:xfrm>
            <a:off x="0" y="180975"/>
            <a:ext cx="30480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1</a:t>
            </a:r>
            <a:endParaRPr lang="en-US" sz="2800" b="1" dirty="0">
              <a:latin typeface="Times New Roman" pitchFamily="18" charset="0"/>
              <a:ea typeface="+mj-ea"/>
              <a:cs typeface="Times New Roman" pitchFamily="18" charset="0"/>
            </a:endParaRPr>
          </a:p>
        </p:txBody>
      </p:sp>
      <p:sp>
        <p:nvSpPr>
          <p:cNvPr id="11" name="Rectangle 15"/>
          <p:cNvSpPr txBox="1">
            <a:spLocks noChangeArrowheads="1"/>
          </p:cNvSpPr>
          <p:nvPr/>
        </p:nvSpPr>
        <p:spPr>
          <a:xfrm>
            <a:off x="3416300" y="679450"/>
            <a:ext cx="5588000" cy="838200"/>
          </a:xfrm>
          <a:prstGeom prst="rect">
            <a:avLst/>
          </a:prstGeom>
        </p:spPr>
        <p:txBody>
          <a:bodyPr lIns="121917" tIns="60958" rIns="121917" bIns="60958"/>
          <a:lstStyle/>
          <a:p>
            <a:pPr algn="ctr" defTabSz="1219170">
              <a:spcBef>
                <a:spcPct val="0"/>
              </a:spcBef>
              <a:defRPr/>
            </a:pPr>
            <a:r>
              <a:rPr lang="en-US" sz="3600" b="1" dirty="0" smtClean="0">
                <a:latin typeface="Times New Roman" pitchFamily="18" charset="0"/>
                <a:ea typeface="+mj-ea"/>
                <a:cs typeface="Times New Roman" pitchFamily="18" charset="0"/>
              </a:rPr>
              <a:t>INTRODUCTION</a:t>
            </a:r>
            <a:endParaRPr lang="en-US" sz="4000" b="1" dirty="0">
              <a:latin typeface="Times New Roman" pitchFamily="18" charset="0"/>
              <a:ea typeface="+mj-ea"/>
              <a:cs typeface="Times New Roman" pitchFamily="18" charset="0"/>
            </a:endParaRPr>
          </a:p>
        </p:txBody>
      </p:sp>
      <p:sp>
        <p:nvSpPr>
          <p:cNvPr id="6" name="TextBox 7"/>
          <p:cNvSpPr txBox="1">
            <a:spLocks noChangeArrowheads="1"/>
          </p:cNvSpPr>
          <p:nvPr/>
        </p:nvSpPr>
        <p:spPr bwMode="auto">
          <a:xfrm>
            <a:off x="1095375" y="1755777"/>
            <a:ext cx="10487025" cy="3447093"/>
          </a:xfrm>
          <a:prstGeom prst="rect">
            <a:avLst/>
          </a:prstGeom>
          <a:noFill/>
          <a:ln w="9525">
            <a:noFill/>
            <a:miter lim="800000"/>
            <a:headEnd/>
            <a:tailEnd/>
          </a:ln>
        </p:spPr>
        <p:txBody>
          <a:bodyPr wrap="square" lIns="121917" tIns="60958" rIns="121917" bIns="60958">
            <a:spAutoFit/>
          </a:bodyPr>
          <a:lstStyle/>
          <a:p>
            <a:pPr algn="just">
              <a:lnSpc>
                <a:spcPct val="150000"/>
              </a:lnSpc>
            </a:pPr>
            <a:r>
              <a:rPr lang="en-US" sz="2400" dirty="0" err="1" smtClean="0">
                <a:latin typeface="Times New Roman" pitchFamily="18" charset="0"/>
                <a:cs typeface="Times New Roman" pitchFamily="18" charset="0"/>
              </a:rPr>
              <a:t>CartMate</a:t>
            </a:r>
            <a:r>
              <a:rPr lang="en-US" sz="2400" dirty="0" smtClean="0">
                <a:latin typeface="Times New Roman" pitchFamily="18" charset="0"/>
                <a:cs typeface="Times New Roman" pitchFamily="18" charset="0"/>
              </a:rPr>
              <a:t>, our cutting-edge automated shopping companion, redefines the traditional shopping experience by seamlessly integrating innovative technologies designed to enhance convenience and efficiency. </a:t>
            </a:r>
            <a:r>
              <a:rPr lang="en-US" sz="2400" dirty="0" err="1" smtClean="0">
                <a:latin typeface="Times New Roman" pitchFamily="18" charset="0"/>
                <a:cs typeface="Times New Roman" pitchFamily="18" charset="0"/>
              </a:rPr>
              <a:t>CartMate</a:t>
            </a:r>
            <a:r>
              <a:rPr lang="en-US" sz="2400" dirty="0" smtClean="0">
                <a:latin typeface="Times New Roman" pitchFamily="18" charset="0"/>
                <a:cs typeface="Times New Roman" pitchFamily="18" charset="0"/>
              </a:rPr>
              <a:t> effortlessly follows shoppers, eliminating the need for manual cart navigation. Additionally, </a:t>
            </a:r>
            <a:r>
              <a:rPr lang="en-US" sz="2400" dirty="0" err="1" smtClean="0">
                <a:latin typeface="Times New Roman" pitchFamily="18" charset="0"/>
                <a:cs typeface="Times New Roman" pitchFamily="18" charset="0"/>
              </a:rPr>
              <a:t>CartMate</a:t>
            </a:r>
            <a:r>
              <a:rPr lang="en-US" sz="2400" dirty="0" smtClean="0">
                <a:latin typeface="Times New Roman" pitchFamily="18" charset="0"/>
                <a:cs typeface="Times New Roman" pitchFamily="18" charset="0"/>
              </a:rPr>
              <a:t> streamlines the checkout process through automated billing capabilities, allowing customers to bypass long queues and enjoy a swift transaction.</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4</a:t>
            </a:fld>
            <a:endParaRPr lang="en-US" dirty="0"/>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219075" y="552450"/>
            <a:ext cx="6276975" cy="776288"/>
          </a:xfrm>
          <a:prstGeom prst="rect">
            <a:avLst/>
          </a:prstGeom>
        </p:spPr>
        <p:txBody>
          <a:bodyPr wrap="square" lIns="121917" tIns="60958" rIns="121917" bIns="60958" numCol="1" anchorCtr="0" compatLnSpc="1">
            <a:prstTxWarp prst="textNoShape">
              <a:avLst/>
            </a:prstTxWarp>
          </a:bodyPr>
          <a:lstStyle/>
          <a:p>
            <a:pPr marL="457189" indent="-457189" algn="ctr" defTabSz="1219170">
              <a:spcBef>
                <a:spcPct val="0"/>
              </a:spcBef>
              <a:defRPr/>
            </a:pPr>
            <a:r>
              <a:rPr lang="en-US" altLang="en-US" sz="3200" b="1" dirty="0" smtClean="0">
                <a:latin typeface="Times New Roman" pitchFamily="18" charset="0"/>
                <a:ea typeface="+mj-ea"/>
                <a:cs typeface="Times New Roman" pitchFamily="18" charset="0"/>
              </a:rPr>
              <a:t>1.1  PROBLEM  STATEMENT</a:t>
            </a:r>
            <a:endParaRPr lang="en-US" altLang="en-US" sz="2800" b="1" dirty="0" smtClean="0">
              <a:latin typeface="Times New Roman" pitchFamily="18" charset="0"/>
              <a:ea typeface="+mj-ea"/>
              <a:cs typeface="Times New Roman" pitchFamily="18" charset="0"/>
            </a:endParaRPr>
          </a:p>
        </p:txBody>
      </p:sp>
      <p:sp>
        <p:nvSpPr>
          <p:cNvPr id="5" name="TextBox 7"/>
          <p:cNvSpPr txBox="1">
            <a:spLocks noChangeArrowheads="1"/>
          </p:cNvSpPr>
          <p:nvPr/>
        </p:nvSpPr>
        <p:spPr bwMode="auto">
          <a:xfrm>
            <a:off x="447675" y="1498602"/>
            <a:ext cx="11191875" cy="4001091"/>
          </a:xfrm>
          <a:prstGeom prst="rect">
            <a:avLst/>
          </a:prstGeom>
          <a:noFill/>
          <a:ln w="9525">
            <a:noFill/>
            <a:miter lim="800000"/>
            <a:headEnd/>
            <a:tailEnd/>
          </a:ln>
        </p:spPr>
        <p:txBody>
          <a:bodyPr wrap="square" lIns="121917" tIns="60958" rIns="121917" bIns="60958">
            <a:spAutoFit/>
          </a:bodyPr>
          <a:lstStyle/>
          <a:p>
            <a:pPr algn="just">
              <a:lnSpc>
                <a:spcPct val="150000"/>
              </a:lnSpc>
            </a:pPr>
            <a:r>
              <a:rPr lang="en-US" sz="2400" dirty="0" smtClean="0">
                <a:latin typeface="Times New Roman" pitchFamily="18" charset="0"/>
                <a:cs typeface="Times New Roman" pitchFamily="18" charset="0"/>
              </a:rPr>
              <a:t>Shopping becomes tedious and tiring when we have to take the purchased items by using a cart as we have to pull it ourselves. The difficulty escalates with an increase in items as it adds to the weight. Additionally, the traditional shopping process is time-consuming and environmentally unfriendly due to the necessity of standing in queues for billing and the generation of paper bills. To address these issues, we propose </a:t>
            </a:r>
            <a:r>
              <a:rPr lang="en-US" sz="2400" dirty="0" err="1" smtClean="0">
                <a:latin typeface="Times New Roman" pitchFamily="18" charset="0"/>
                <a:cs typeface="Times New Roman" pitchFamily="18" charset="0"/>
              </a:rPr>
              <a:t>CartMate</a:t>
            </a:r>
            <a:r>
              <a:rPr lang="en-US" sz="2400" dirty="0" smtClean="0">
                <a:latin typeface="Times New Roman" pitchFamily="18" charset="0"/>
                <a:cs typeface="Times New Roman" pitchFamily="18" charset="0"/>
              </a:rPr>
              <a:t>, a smart cart that can follow the customer automatically, and streamline the billing process to save time and reduce paper waste.</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dirty="0"/>
          </a:p>
        </p:txBody>
      </p:sp>
      <p:sp>
        <p:nvSpPr>
          <p:cNvPr id="13"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4"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4351" y="1498602"/>
            <a:ext cx="11249024" cy="2893096"/>
          </a:xfrm>
          <a:prstGeom prst="rect">
            <a:avLst/>
          </a:prstGeom>
        </p:spPr>
        <p:txBody>
          <a:bodyPr wrap="square" lIns="121917" tIns="60958" rIns="121917" bIns="60958">
            <a:spAutoFit/>
          </a:bodyPr>
          <a:lstStyle/>
          <a:p>
            <a:pPr algn="just">
              <a:lnSpc>
                <a:spcPct val="150000"/>
              </a:lnSpc>
            </a:pPr>
            <a:r>
              <a:rPr lang="en-US" sz="2400" dirty="0" smtClean="0">
                <a:latin typeface="Times New Roman" pitchFamily="18" charset="0"/>
                <a:cs typeface="Times New Roman" pitchFamily="18" charset="0"/>
              </a:rPr>
              <a:t>The objectives of </a:t>
            </a:r>
            <a:r>
              <a:rPr lang="en-US" sz="2400" dirty="0" err="1" smtClean="0">
                <a:latin typeface="Times New Roman" pitchFamily="18" charset="0"/>
                <a:cs typeface="Times New Roman" pitchFamily="18" charset="0"/>
              </a:rPr>
              <a:t>CartMate</a:t>
            </a:r>
            <a:r>
              <a:rPr lang="en-US" sz="2400" dirty="0" smtClean="0">
                <a:latin typeface="Times New Roman" pitchFamily="18" charset="0"/>
                <a:cs typeface="Times New Roman" pitchFamily="18" charset="0"/>
              </a:rPr>
              <a:t> system include:</a:t>
            </a:r>
          </a:p>
          <a:p>
            <a:pPr algn="just">
              <a:lnSpc>
                <a:spcPct val="150000"/>
              </a:lnSpc>
            </a:pP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 To create user friendly shopping environment.</a:t>
            </a:r>
          </a:p>
          <a:p>
            <a:pPr algn="just">
              <a:lnSpc>
                <a:spcPct val="150000"/>
              </a:lnSpc>
              <a:buFont typeface="Arial" pitchFamily="34" charset="0"/>
              <a:buChar char="•"/>
            </a:pPr>
            <a:r>
              <a:rPr lang="en-US" sz="2400" dirty="0" smtClean="0">
                <a:latin typeface="Times New Roman" pitchFamily="18" charset="0"/>
                <a:cs typeface="Times New Roman" pitchFamily="18" charset="0"/>
              </a:rPr>
              <a:t> To automate the shopping cart to reduce the shopping time as well as the check-out time.</a:t>
            </a:r>
          </a:p>
          <a:p>
            <a:pPr algn="just">
              <a:lnSpc>
                <a:spcPct val="150000"/>
              </a:lnSpc>
              <a:buFont typeface="Arial" pitchFamily="34" charset="0"/>
              <a:buChar char="•"/>
            </a:pPr>
            <a:r>
              <a:rPr lang="en-US" sz="2400" dirty="0" smtClean="0">
                <a:latin typeface="Times New Roman" pitchFamily="18" charset="0"/>
                <a:cs typeface="Times New Roman" pitchFamily="18" charset="0"/>
              </a:rPr>
              <a:t> To reduce the burden of carrying the cart.</a:t>
            </a:r>
            <a:endParaRPr lang="en-US" sz="2400" dirty="0">
              <a:latin typeface="Times New Roman" pitchFamily="18" charset="0"/>
              <a:cs typeface="Times New Roman" pitchFamily="18" charset="0"/>
            </a:endParaRPr>
          </a:p>
        </p:txBody>
      </p:sp>
      <p:sp>
        <p:nvSpPr>
          <p:cNvPr id="4" name="Title 1"/>
          <p:cNvSpPr txBox="1">
            <a:spLocks/>
          </p:cNvSpPr>
          <p:nvPr/>
        </p:nvSpPr>
        <p:spPr bwMode="auto">
          <a:xfrm>
            <a:off x="619126" y="600075"/>
            <a:ext cx="3810000" cy="776288"/>
          </a:xfrm>
          <a:prstGeom prst="rect">
            <a:avLst/>
          </a:prstGeom>
        </p:spPr>
        <p:txBody>
          <a:bodyPr wrap="square" lIns="121917" tIns="60958" rIns="121917" bIns="60958" numCol="1" anchorCtr="0" compatLnSpc="1">
            <a:prstTxWarp prst="textNoShape">
              <a:avLst/>
            </a:prstTxWarp>
          </a:bodyPr>
          <a:lstStyle/>
          <a:p>
            <a:r>
              <a:rPr lang="en-US" sz="3200" b="1" dirty="0" smtClean="0">
                <a:latin typeface="Times New Roman" pitchFamily="18" charset="0"/>
                <a:cs typeface="Times New Roman" pitchFamily="18" charset="0"/>
              </a:rPr>
              <a:t>1.2  OBJECTIVES</a:t>
            </a:r>
            <a:endParaRPr lang="en-US" sz="3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pPr/>
              <a:t>6</a:t>
            </a:fld>
            <a:endParaRPr lang="en-US" dirty="0"/>
          </a:p>
        </p:txBody>
      </p:sp>
      <p:sp>
        <p:nvSpPr>
          <p:cNvPr id="13"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4"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844800" y="323850"/>
            <a:ext cx="7315200" cy="914400"/>
          </a:xfrm>
          <a:prstGeom prst="rect">
            <a:avLst/>
          </a:prstGeom>
        </p:spPr>
        <p:txBody>
          <a:bodyPr lIns="121917" tIns="60958" rIns="121917" bIns="60958"/>
          <a:lstStyle/>
          <a:p>
            <a:pPr algn="ctr" defTabSz="1219170">
              <a:spcBef>
                <a:spcPct val="0"/>
              </a:spcBef>
              <a:defRPr/>
            </a:pPr>
            <a:r>
              <a:rPr lang="en-US" sz="3600" b="1" dirty="0" smtClean="0">
                <a:latin typeface="Times New Roman" pitchFamily="18" charset="0"/>
                <a:ea typeface="+mj-ea"/>
                <a:cs typeface="Times New Roman" pitchFamily="18" charset="0"/>
              </a:rPr>
              <a:t>LITERATURE SURVEY</a:t>
            </a:r>
            <a:endParaRPr lang="en-US" sz="3600" b="1" dirty="0">
              <a:latin typeface="Times New Roman" pitchFamily="18" charset="0"/>
              <a:ea typeface="+mj-ea"/>
              <a:cs typeface="Times New Roman" pitchFamily="18" charset="0"/>
            </a:endParaRPr>
          </a:p>
        </p:txBody>
      </p:sp>
      <p:sp>
        <p:nvSpPr>
          <p:cNvPr id="13"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2</a:t>
            </a:r>
            <a:endParaRPr lang="en-US" sz="2800" b="1" dirty="0">
              <a:latin typeface="Times New Roman" pitchFamily="18" charset="0"/>
              <a:ea typeface="+mj-ea"/>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164755864"/>
              </p:ext>
            </p:extLst>
          </p:nvPr>
        </p:nvGraphicFramePr>
        <p:xfrm>
          <a:off x="609604" y="1172700"/>
          <a:ext cx="11010896" cy="5030094"/>
        </p:xfrm>
        <a:graphic>
          <a:graphicData uri="http://schemas.openxmlformats.org/drawingml/2006/table">
            <a:tbl>
              <a:tblPr firstRow="1" bandRow="1">
                <a:tableStyleId>{5C22544A-7EE6-4342-B048-85BDC9FD1C3A}</a:tableStyleId>
              </a:tblPr>
              <a:tblGrid>
                <a:gridCol w="3106159">
                  <a:extLst>
                    <a:ext uri="{9D8B030D-6E8A-4147-A177-3AD203B41FA5}">
                      <a16:colId xmlns:a16="http://schemas.microsoft.com/office/drawing/2014/main" xmlns="" val="20000"/>
                    </a:ext>
                  </a:extLst>
                </a:gridCol>
                <a:gridCol w="2204371">
                  <a:extLst>
                    <a:ext uri="{9D8B030D-6E8A-4147-A177-3AD203B41FA5}">
                      <a16:colId xmlns:a16="http://schemas.microsoft.com/office/drawing/2014/main" xmlns="" val="20001"/>
                    </a:ext>
                  </a:extLst>
                </a:gridCol>
                <a:gridCol w="2947642">
                  <a:extLst>
                    <a:ext uri="{9D8B030D-6E8A-4147-A177-3AD203B41FA5}">
                      <a16:colId xmlns:a16="http://schemas.microsoft.com/office/drawing/2014/main" xmlns="" val="20002"/>
                    </a:ext>
                  </a:extLst>
                </a:gridCol>
                <a:gridCol w="2752724">
                  <a:extLst>
                    <a:ext uri="{9D8B030D-6E8A-4147-A177-3AD203B41FA5}">
                      <a16:colId xmlns:a16="http://schemas.microsoft.com/office/drawing/2014/main" xmlns="" val="20003"/>
                    </a:ext>
                  </a:extLst>
                </a:gridCol>
              </a:tblGrid>
              <a:tr h="1311534">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100" dirty="0" smtClean="0">
                          <a:solidFill>
                            <a:schemeClr val="bg1"/>
                          </a:solidFill>
                          <a:latin typeface="Times New Roman" pitchFamily="18" charset="0"/>
                          <a:cs typeface="Times New Roman" pitchFamily="18" charset="0"/>
                        </a:rPr>
                        <a:t>TITLE</a:t>
                      </a:r>
                      <a:r>
                        <a:rPr lang="en-US" sz="2100" baseline="0" dirty="0" smtClean="0">
                          <a:solidFill>
                            <a:schemeClr val="bg1"/>
                          </a:solidFill>
                          <a:latin typeface="Times New Roman" pitchFamily="18" charset="0"/>
                          <a:cs typeface="Times New Roman" pitchFamily="18" charset="0"/>
                        </a:rPr>
                        <a:t> </a:t>
                      </a:r>
                      <a:r>
                        <a:rPr lang="en-US" sz="2100" baseline="0" dirty="0">
                          <a:solidFill>
                            <a:schemeClr val="bg1"/>
                          </a:solidFill>
                          <a:latin typeface="Times New Roman" pitchFamily="18" charset="0"/>
                          <a:cs typeface="Times New Roman" pitchFamily="18" charset="0"/>
                        </a:rPr>
                        <a:t>OF PAPER</a:t>
                      </a:r>
                      <a:endParaRPr lang="en-US" sz="2100" dirty="0">
                        <a:solidFill>
                          <a:schemeClr val="bg1"/>
                        </a:solidFill>
                        <a:latin typeface="Times New Roman" pitchFamily="18" charset="0"/>
                        <a:cs typeface="Times New Roman" pitchFamily="18" charset="0"/>
                      </a:endParaRPr>
                    </a:p>
                    <a:p>
                      <a:pPr algn="just"/>
                      <a:endParaRPr lang="en-US" sz="2100" dirty="0"/>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100" dirty="0" smtClean="0">
                          <a:latin typeface="Times New Roman" pitchFamily="18" charset="0"/>
                          <a:cs typeface="Times New Roman" pitchFamily="18" charset="0"/>
                        </a:rPr>
                        <a:t>AUTHOR </a:t>
                      </a:r>
                      <a:r>
                        <a:rPr lang="en-US" sz="2100" dirty="0">
                          <a:latin typeface="Times New Roman" pitchFamily="18" charset="0"/>
                          <a:cs typeface="Times New Roman" pitchFamily="18" charset="0"/>
                        </a:rPr>
                        <a:t>AND YEAR</a:t>
                      </a:r>
                      <a:r>
                        <a:rPr lang="en-US" sz="2100" baseline="0" dirty="0">
                          <a:latin typeface="Times New Roman" pitchFamily="18" charset="0"/>
                          <a:cs typeface="Times New Roman" pitchFamily="18" charset="0"/>
                        </a:rPr>
                        <a:t> OF  </a:t>
                      </a:r>
                      <a:r>
                        <a:rPr lang="en-US" sz="2100" baseline="0" dirty="0" smtClean="0">
                          <a:latin typeface="Times New Roman" pitchFamily="18" charset="0"/>
                          <a:cs typeface="Times New Roman" pitchFamily="18" charset="0"/>
                        </a:rPr>
                        <a:t>PUBLICATION</a:t>
                      </a:r>
                      <a:endParaRPr lang="en-US" sz="2100" dirty="0">
                        <a:latin typeface="Times New Roman" pitchFamily="18" charset="0"/>
                        <a:cs typeface="Times New Roman" pitchFamily="18" charset="0"/>
                      </a:endParaRPr>
                    </a:p>
                  </a:txBody>
                  <a:tcPr marL="121920" marR="121920" marT="60960" marB="60960"/>
                </a:tc>
                <a:tc>
                  <a:txBody>
                    <a:bodyPr/>
                    <a:lstStyle/>
                    <a:p>
                      <a:pPr algn="ctr"/>
                      <a:r>
                        <a:rPr lang="en-US" sz="2100" dirty="0"/>
                        <a:t>WORKDONE</a:t>
                      </a:r>
                    </a:p>
                  </a:txBody>
                  <a:tcPr marL="121920" marR="121920" marT="60960" marB="60960"/>
                </a:tc>
                <a:tc>
                  <a:txBody>
                    <a:bodyPr/>
                    <a:lstStyle/>
                    <a:p>
                      <a:pPr algn="ctr"/>
                      <a:r>
                        <a:rPr lang="en-US" sz="2100" dirty="0"/>
                        <a:t>SHORTCOMES</a:t>
                      </a:r>
                    </a:p>
                  </a:txBody>
                  <a:tcPr marL="121920" marR="121920" marT="60960" marB="60960"/>
                </a:tc>
                <a:extLst>
                  <a:ext uri="{0D108BD9-81ED-4DB2-BD59-A6C34878D82A}">
                    <a16:rowId xmlns:a16="http://schemas.microsoft.com/office/drawing/2014/main" xmlns="" val="10000"/>
                  </a:ext>
                </a:extLst>
              </a:tr>
              <a:tr h="2010068">
                <a:tc>
                  <a:txBody>
                    <a:bodyPr/>
                    <a:lstStyle/>
                    <a:p>
                      <a:pPr algn="just"/>
                      <a:r>
                        <a:rPr lang="en-US" sz="1900" dirty="0">
                          <a:latin typeface="Times New Roman" pitchFamily="18" charset="0"/>
                          <a:cs typeface="Times New Roman" pitchFamily="18" charset="0"/>
                        </a:rPr>
                        <a:t>Smart cart with Automatic Billing, Product information, Product Recommendation Using RFID &amp; </a:t>
                      </a:r>
                      <a:r>
                        <a:rPr lang="en-US" sz="1900" dirty="0" err="1">
                          <a:latin typeface="Times New Roman" pitchFamily="18" charset="0"/>
                          <a:cs typeface="Times New Roman" pitchFamily="18" charset="0"/>
                        </a:rPr>
                        <a:t>Zigbee</a:t>
                      </a:r>
                      <a:r>
                        <a:rPr lang="en-US" sz="1900" dirty="0">
                          <a:latin typeface="Times New Roman" pitchFamily="18" charset="0"/>
                          <a:cs typeface="Times New Roman" pitchFamily="18" charset="0"/>
                        </a:rPr>
                        <a:t> with Anti-Theft</a:t>
                      </a:r>
                    </a:p>
                  </a:txBody>
                  <a:tcPr marL="121920" marR="121920" marT="60960" marB="60960"/>
                </a:tc>
                <a:tc>
                  <a:txBody>
                    <a:bodyPr/>
                    <a:lstStyle/>
                    <a:p>
                      <a:pPr algn="just"/>
                      <a:r>
                        <a:rPr lang="en-US" sz="1900" dirty="0">
                          <a:latin typeface="Times New Roman" pitchFamily="18" charset="0"/>
                          <a:cs typeface="Times New Roman" pitchFamily="18" charset="0"/>
                        </a:rPr>
                        <a:t>A. </a:t>
                      </a:r>
                      <a:r>
                        <a:rPr lang="en-US" sz="1900" dirty="0" err="1">
                          <a:latin typeface="Times New Roman" pitchFamily="18" charset="0"/>
                          <a:cs typeface="Times New Roman" pitchFamily="18" charset="0"/>
                        </a:rPr>
                        <a:t>Yewatkar</a:t>
                      </a:r>
                      <a:r>
                        <a:rPr lang="en-US" sz="1900" dirty="0">
                          <a:latin typeface="Times New Roman" pitchFamily="18" charset="0"/>
                          <a:cs typeface="Times New Roman" pitchFamily="18" charset="0"/>
                        </a:rPr>
                        <a:t>, F. </a:t>
                      </a:r>
                      <a:r>
                        <a:rPr lang="en-US" sz="1900" dirty="0" err="1">
                          <a:latin typeface="Times New Roman" pitchFamily="18" charset="0"/>
                          <a:cs typeface="Times New Roman" pitchFamily="18" charset="0"/>
                        </a:rPr>
                        <a:t>Inamdar</a:t>
                      </a:r>
                      <a:r>
                        <a:rPr lang="en-US" sz="1900" dirty="0">
                          <a:latin typeface="Times New Roman" pitchFamily="18" charset="0"/>
                          <a:cs typeface="Times New Roman" pitchFamily="18" charset="0"/>
                        </a:rPr>
                        <a:t>, R. Singh, </a:t>
                      </a:r>
                      <a:r>
                        <a:rPr lang="en-US" sz="1900" dirty="0" err="1">
                          <a:latin typeface="Times New Roman" pitchFamily="18" charset="0"/>
                          <a:cs typeface="Times New Roman" pitchFamily="18" charset="0"/>
                        </a:rPr>
                        <a:t>Ayushya</a:t>
                      </a:r>
                      <a:r>
                        <a:rPr lang="en-US" sz="1900" dirty="0">
                          <a:latin typeface="Times New Roman" pitchFamily="18" charset="0"/>
                          <a:cs typeface="Times New Roman" pitchFamily="18" charset="0"/>
                        </a:rPr>
                        <a:t> and A. </a:t>
                      </a:r>
                      <a:r>
                        <a:rPr lang="en-US" sz="1900" dirty="0" err="1">
                          <a:latin typeface="Times New Roman" pitchFamily="18" charset="0"/>
                          <a:cs typeface="Times New Roman" pitchFamily="18" charset="0"/>
                        </a:rPr>
                        <a:t>Bandal</a:t>
                      </a:r>
                      <a:r>
                        <a:rPr lang="en-US" sz="1900" dirty="0">
                          <a:latin typeface="Times New Roman" pitchFamily="18" charset="0"/>
                          <a:cs typeface="Times New Roman" pitchFamily="18" charset="0"/>
                        </a:rPr>
                        <a:t> - 2020</a:t>
                      </a:r>
                      <a:endParaRPr lang="en-US" sz="1900" dirty="0"/>
                    </a:p>
                  </a:txBody>
                  <a:tcPr marL="121920" marR="121920" marT="60960" marB="60960"/>
                </a:tc>
                <a:tc>
                  <a:txBody>
                    <a:bodyPr/>
                    <a:lstStyle/>
                    <a:p>
                      <a:pPr algn="just"/>
                      <a:r>
                        <a:rPr lang="en-US" sz="1900" dirty="0">
                          <a:latin typeface="Times New Roman" pitchFamily="18" charset="0"/>
                          <a:cs typeface="Times New Roman" pitchFamily="18" charset="0"/>
                        </a:rPr>
                        <a:t>Used RFID and ZIGBEE to</a:t>
                      </a:r>
                      <a:r>
                        <a:rPr lang="en-US" sz="1900" baseline="0" dirty="0">
                          <a:latin typeface="Times New Roman" pitchFamily="18" charset="0"/>
                          <a:cs typeface="Times New Roman" pitchFamily="18" charset="0"/>
                        </a:rPr>
                        <a:t> create the list of items.</a:t>
                      </a:r>
                      <a:r>
                        <a:rPr lang="en-US" sz="1900" dirty="0">
                          <a:latin typeface="Times New Roman" pitchFamily="18" charset="0"/>
                          <a:cs typeface="Times New Roman" pitchFamily="18" charset="0"/>
                        </a:rPr>
                        <a:t> </a:t>
                      </a:r>
                    </a:p>
                  </a:txBody>
                  <a:tcPr marL="121920" marR="121920" marT="60960" marB="60960"/>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latin typeface="Times New Roman" pitchFamily="18" charset="0"/>
                          <a:ea typeface="+mn-ea"/>
                          <a:cs typeface="Times New Roman" pitchFamily="18" charset="0"/>
                          <a:sym typeface="Arial"/>
                        </a:rPr>
                        <a:t>The paper proposes a smart shopping cart system that uses RFID and </a:t>
                      </a:r>
                      <a:r>
                        <a:rPr lang="en-US" sz="1900" b="0" i="0" u="none" strike="noStrike" cap="none" dirty="0" err="1">
                          <a:solidFill>
                            <a:schemeClr val="dk1"/>
                          </a:solidFill>
                          <a:latin typeface="Times New Roman" pitchFamily="18" charset="0"/>
                          <a:ea typeface="+mn-ea"/>
                          <a:cs typeface="Times New Roman" pitchFamily="18" charset="0"/>
                          <a:sym typeface="Arial"/>
                        </a:rPr>
                        <a:t>Zigbee</a:t>
                      </a:r>
                      <a:r>
                        <a:rPr lang="en-US" sz="1900" b="0" i="0" u="none" strike="noStrike" cap="none" dirty="0">
                          <a:solidFill>
                            <a:schemeClr val="dk1"/>
                          </a:solidFill>
                          <a:latin typeface="Times New Roman" pitchFamily="18" charset="0"/>
                          <a:ea typeface="+mn-ea"/>
                          <a:cs typeface="Times New Roman" pitchFamily="18" charset="0"/>
                          <a:sym typeface="Arial"/>
                        </a:rPr>
                        <a:t> to keep track of purchased products and generate bills for customers</a:t>
                      </a:r>
                      <a:endParaRPr lang="en-US"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xmlns="" val="10001"/>
                  </a:ext>
                </a:extLst>
              </a:tr>
              <a:tr h="1468348">
                <a:tc>
                  <a:txBody>
                    <a:bodyPr/>
                    <a:lstStyle/>
                    <a:p>
                      <a:pPr algn="just"/>
                      <a:r>
                        <a:rPr lang="en-US" sz="1900" dirty="0">
                          <a:latin typeface="Times New Roman" pitchFamily="18" charset="0"/>
                          <a:cs typeface="Times New Roman" pitchFamily="18" charset="0"/>
                        </a:rPr>
                        <a:t>Development of smart shopping carts with customer-oriented service</a:t>
                      </a:r>
                      <a:endParaRPr lang="en-US" sz="1900" dirty="0"/>
                    </a:p>
                  </a:txBody>
                  <a:tcPr marL="121920" marR="121920" marT="60960" marB="60960"/>
                </a:tc>
                <a:tc>
                  <a:txBody>
                    <a:bodyPr/>
                    <a:lstStyle/>
                    <a:p>
                      <a:pPr algn="just"/>
                      <a:r>
                        <a:rPr lang="en-US" sz="1900" dirty="0">
                          <a:latin typeface="Times New Roman" pitchFamily="18" charset="0"/>
                          <a:cs typeface="Times New Roman" pitchFamily="18" charset="0"/>
                        </a:rPr>
                        <a:t>H. H. Chiang - 2018</a:t>
                      </a:r>
                      <a:endParaRPr lang="en-US" sz="1900" dirty="0"/>
                    </a:p>
                  </a:txBody>
                  <a:tcPr marL="121920" marR="121920" marT="60960" marB="60960"/>
                </a:tc>
                <a:tc>
                  <a:txBody>
                    <a:bodyPr/>
                    <a:lstStyle/>
                    <a:p>
                      <a:pPr algn="just"/>
                      <a:r>
                        <a:rPr lang="en-US" sz="1900" dirty="0">
                          <a:latin typeface="Times New Roman" pitchFamily="18" charset="0"/>
                          <a:cs typeface="Times New Roman" pitchFamily="18" charset="0"/>
                        </a:rPr>
                        <a:t>Used</a:t>
                      </a:r>
                      <a:r>
                        <a:rPr lang="en-US" sz="1900" baseline="0" dirty="0">
                          <a:latin typeface="Times New Roman" pitchFamily="18" charset="0"/>
                          <a:cs typeface="Times New Roman" pitchFamily="18" charset="0"/>
                        </a:rPr>
                        <a:t> a display oriented approach for managing and payment of cart items.</a:t>
                      </a:r>
                      <a:endParaRPr lang="en-US" sz="1900" dirty="0">
                        <a:latin typeface="Times New Roman" pitchFamily="18" charset="0"/>
                        <a:cs typeface="Times New Roman" pitchFamily="18" charset="0"/>
                      </a:endParaRPr>
                    </a:p>
                  </a:txBody>
                  <a:tcPr marL="121920" marR="121920" marT="60960" marB="60960"/>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latin typeface="Times New Roman" pitchFamily="18" charset="0"/>
                          <a:ea typeface="+mn-ea"/>
                          <a:cs typeface="Times New Roman" pitchFamily="18" charset="0"/>
                          <a:sym typeface="Arial"/>
                        </a:rPr>
                        <a:t>The system uses RFID tags to detect products added to the cart and show related information on the user interface.</a:t>
                      </a:r>
                      <a:endParaRPr lang="en-US"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6D22F896-40B5-4ADD-8801-0D06FADFA095}" type="slidenum">
              <a:rPr lang="en-US" smtClean="0"/>
              <a:pPr/>
              <a:t>7</a:t>
            </a:fld>
            <a:endParaRPr lang="en-US" dirty="0"/>
          </a:p>
        </p:txBody>
      </p:sp>
      <p:sp>
        <p:nvSpPr>
          <p:cNvPr id="15"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6"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508005" y="1295401"/>
          <a:ext cx="11277598" cy="3251200"/>
        </p:xfrm>
        <a:graphic>
          <a:graphicData uri="http://schemas.openxmlformats.org/drawingml/2006/table">
            <a:tbl>
              <a:tblPr firstRow="1" bandRow="1">
                <a:tableStyleId>{5C22544A-7EE6-4342-B048-85BDC9FD1C3A}</a:tableStyleId>
              </a:tblPr>
              <a:tblGrid>
                <a:gridCol w="2723009"/>
                <a:gridCol w="2153789"/>
                <a:gridCol w="3454400"/>
                <a:gridCol w="2946400"/>
              </a:tblGrid>
              <a:tr h="1335887">
                <a:tc>
                  <a:txBody>
                    <a:bodyPr/>
                    <a:lstStyle/>
                    <a:p>
                      <a:pPr algn="just"/>
                      <a:r>
                        <a:rPr lang="en-US" sz="1900" b="0" dirty="0">
                          <a:solidFill>
                            <a:schemeClr val="tx1"/>
                          </a:solidFill>
                          <a:latin typeface="Times New Roman" pitchFamily="18" charset="0"/>
                          <a:cs typeface="Times New Roman" pitchFamily="18" charset="0"/>
                        </a:rPr>
                        <a:t>A Review of Smart Shopping Systems</a:t>
                      </a:r>
                      <a:endParaRPr lang="en-US" sz="1900" b="0" dirty="0">
                        <a:solidFill>
                          <a:schemeClr val="tx1"/>
                        </a:solidFill>
                      </a:endParaRPr>
                    </a:p>
                  </a:txBody>
                  <a:tcPr marL="121920" marR="121920" marT="60960" marB="60960">
                    <a:solidFill>
                      <a:schemeClr val="accent2">
                        <a:lumMod val="20000"/>
                        <a:lumOff val="80000"/>
                      </a:schemeClr>
                    </a:solidFill>
                  </a:tcPr>
                </a:tc>
                <a:tc>
                  <a:txBody>
                    <a:bodyPr/>
                    <a:lstStyle/>
                    <a:p>
                      <a:pPr algn="just"/>
                      <a:r>
                        <a:rPr lang="en-US" sz="1900" b="0" dirty="0">
                          <a:solidFill>
                            <a:schemeClr val="tx1"/>
                          </a:solidFill>
                          <a:latin typeface="Times New Roman" pitchFamily="18" charset="0"/>
                          <a:cs typeface="Times New Roman" pitchFamily="18" charset="0"/>
                        </a:rPr>
                        <a:t>S. Sojitra1 and R. G. Patel </a:t>
                      </a:r>
                    </a:p>
                    <a:p>
                      <a:pPr algn="just">
                        <a:buFontTx/>
                        <a:buChar char="-"/>
                      </a:pPr>
                      <a:r>
                        <a:rPr lang="en-US" sz="1900" b="0" dirty="0">
                          <a:solidFill>
                            <a:schemeClr val="tx1"/>
                          </a:solidFill>
                          <a:latin typeface="Times New Roman" pitchFamily="18" charset="0"/>
                          <a:cs typeface="Times New Roman" pitchFamily="18" charset="0"/>
                        </a:rPr>
                        <a:t>2017</a:t>
                      </a:r>
                      <a:endParaRPr lang="en-US" sz="1900" b="0" dirty="0">
                        <a:solidFill>
                          <a:schemeClr val="tx1"/>
                        </a:solidFill>
                      </a:endParaRPr>
                    </a:p>
                  </a:txBody>
                  <a:tcPr marL="121920" marR="121920" marT="60960" marB="60960">
                    <a:solidFill>
                      <a:schemeClr val="accent2">
                        <a:lumMod val="20000"/>
                        <a:lumOff val="80000"/>
                      </a:schemeClr>
                    </a:solidFill>
                  </a:tcPr>
                </a:tc>
                <a:tc>
                  <a:txBody>
                    <a:bodyPr/>
                    <a:lstStyle/>
                    <a:p>
                      <a:pPr algn="just"/>
                      <a:r>
                        <a:rPr lang="en-US" sz="1900" b="0" dirty="0">
                          <a:solidFill>
                            <a:schemeClr val="tx1"/>
                          </a:solidFill>
                          <a:latin typeface="Times New Roman" pitchFamily="18" charset="0"/>
                          <a:cs typeface="Times New Roman" pitchFamily="18" charset="0"/>
                        </a:rPr>
                        <a:t>Proposed an</a:t>
                      </a:r>
                      <a:r>
                        <a:rPr lang="en-US" sz="1900" b="0" baseline="0" dirty="0">
                          <a:solidFill>
                            <a:schemeClr val="tx1"/>
                          </a:solidFill>
                          <a:latin typeface="Times New Roman" pitchFamily="18" charset="0"/>
                          <a:cs typeface="Times New Roman" pitchFamily="18" charset="0"/>
                        </a:rPr>
                        <a:t> idea about futuristic automated carts.</a:t>
                      </a:r>
                    </a:p>
                  </a:txBody>
                  <a:tcPr marL="121920" marR="121920" marT="60960" marB="6096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900" b="0" dirty="0">
                          <a:solidFill>
                            <a:schemeClr val="tx1"/>
                          </a:solidFill>
                          <a:latin typeface="Times New Roman" pitchFamily="18" charset="0"/>
                          <a:cs typeface="Times New Roman" pitchFamily="18" charset="0"/>
                        </a:rPr>
                        <a:t>An overall review was done on the benefits</a:t>
                      </a:r>
                      <a:r>
                        <a:rPr lang="en-US" sz="1900" b="0" baseline="0" dirty="0">
                          <a:solidFill>
                            <a:schemeClr val="tx1"/>
                          </a:solidFill>
                          <a:latin typeface="Times New Roman" pitchFamily="18" charset="0"/>
                          <a:cs typeface="Times New Roman" pitchFamily="18" charset="0"/>
                        </a:rPr>
                        <a:t> of Smart Shopping Systems</a:t>
                      </a:r>
                      <a:endParaRPr lang="en-US" sz="1900" b="0" dirty="0">
                        <a:solidFill>
                          <a:schemeClr val="tx1"/>
                        </a:solidFill>
                        <a:latin typeface="Times New Roman" pitchFamily="18" charset="0"/>
                        <a:cs typeface="Times New Roman" pitchFamily="18" charset="0"/>
                      </a:endParaRPr>
                    </a:p>
                  </a:txBody>
                  <a:tcPr marL="121920" marR="121920" marT="60960" marB="60960">
                    <a:solidFill>
                      <a:schemeClr val="accent2">
                        <a:lumMod val="20000"/>
                        <a:lumOff val="80000"/>
                      </a:schemeClr>
                    </a:solidFill>
                  </a:tcPr>
                </a:tc>
              </a:tr>
              <a:tr h="1915313">
                <a:tc>
                  <a:txBody>
                    <a:bodyPr/>
                    <a:lstStyle/>
                    <a:p>
                      <a:pPr algn="just"/>
                      <a:r>
                        <a:rPr lang="en-US" sz="1900" dirty="0" smtClean="0">
                          <a:latin typeface="Times New Roman" panose="02020603050405020304" pitchFamily="18" charset="0"/>
                          <a:cs typeface="Times New Roman" panose="02020603050405020304" pitchFamily="18" charset="0"/>
                        </a:rPr>
                        <a:t>IOT</a:t>
                      </a:r>
                      <a:r>
                        <a:rPr lang="en-US" sz="1900" baseline="0" dirty="0" smtClean="0">
                          <a:latin typeface="Times New Roman" panose="02020603050405020304" pitchFamily="18" charset="0"/>
                          <a:cs typeface="Times New Roman" panose="02020603050405020304" pitchFamily="18" charset="0"/>
                        </a:rPr>
                        <a:t> </a:t>
                      </a:r>
                      <a:r>
                        <a:rPr lang="en-US" sz="1900" baseline="0" dirty="0">
                          <a:latin typeface="Times New Roman" panose="02020603050405020304" pitchFamily="18" charset="0"/>
                          <a:cs typeface="Times New Roman" panose="02020603050405020304" pitchFamily="18" charset="0"/>
                        </a:rPr>
                        <a:t>based Smart Shopping Trolley With Mobile Cart Application</a:t>
                      </a:r>
                    </a:p>
                  </a:txBody>
                  <a:tcPr marL="121920" marR="121920" marT="60960" marB="60960">
                    <a:solidFill>
                      <a:schemeClr val="accent1">
                        <a:lumMod val="20000"/>
                        <a:lumOff val="80000"/>
                      </a:schemeClr>
                    </a:solidFill>
                  </a:tcPr>
                </a:tc>
                <a:tc>
                  <a:txBody>
                    <a:bodyPr/>
                    <a:lstStyle/>
                    <a:p>
                      <a:pPr algn="just"/>
                      <a:r>
                        <a:rPr lang="en-US" sz="1900" dirty="0">
                          <a:latin typeface="Times New Roman" pitchFamily="18" charset="0"/>
                          <a:cs typeface="Times New Roman" pitchFamily="18" charset="0"/>
                        </a:rPr>
                        <a:t>S </a:t>
                      </a:r>
                      <a:r>
                        <a:rPr lang="en-US" sz="1900" dirty="0" err="1">
                          <a:latin typeface="Times New Roman" pitchFamily="18" charset="0"/>
                          <a:cs typeface="Times New Roman" pitchFamily="18" charset="0"/>
                        </a:rPr>
                        <a:t>Kowshika</a:t>
                      </a:r>
                      <a:r>
                        <a:rPr lang="en-US" sz="1900" dirty="0">
                          <a:latin typeface="Times New Roman" pitchFamily="18" charset="0"/>
                          <a:cs typeface="Times New Roman" pitchFamily="18" charset="0"/>
                        </a:rPr>
                        <a:t>, G </a:t>
                      </a:r>
                      <a:r>
                        <a:rPr lang="en-US" sz="1900" dirty="0" err="1">
                          <a:latin typeface="Times New Roman" pitchFamily="18" charset="0"/>
                          <a:cs typeface="Times New Roman" pitchFamily="18" charset="0"/>
                        </a:rPr>
                        <a:t>Madhu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Varshini</a:t>
                      </a:r>
                      <a:r>
                        <a:rPr lang="en-US" sz="1900" dirty="0">
                          <a:latin typeface="Times New Roman" pitchFamily="18" charset="0"/>
                          <a:cs typeface="Times New Roman" pitchFamily="18" charset="0"/>
                        </a:rPr>
                        <a:t>, V </a:t>
                      </a:r>
                      <a:r>
                        <a:rPr lang="en-US" sz="1900" dirty="0" err="1">
                          <a:latin typeface="Times New Roman" pitchFamily="18" charset="0"/>
                          <a:cs typeface="Times New Roman" pitchFamily="18" charset="0"/>
                        </a:rPr>
                        <a:t>Megha</a:t>
                      </a:r>
                      <a:r>
                        <a:rPr lang="en-US" sz="1900" dirty="0">
                          <a:latin typeface="Times New Roman" pitchFamily="18" charset="0"/>
                          <a:cs typeface="Times New Roman" pitchFamily="18" charset="0"/>
                        </a:rPr>
                        <a:t>, K Lakshmi</a:t>
                      </a:r>
                      <a:r>
                        <a:rPr lang="en-US" sz="1900" baseline="0" dirty="0">
                          <a:latin typeface="Times New Roman" pitchFamily="18" charset="0"/>
                          <a:cs typeface="Times New Roman" pitchFamily="18" charset="0"/>
                        </a:rPr>
                        <a:t> - 2021</a:t>
                      </a:r>
                      <a:endParaRPr lang="en-US" sz="1900" dirty="0">
                        <a:latin typeface="Times New Roman" pitchFamily="18" charset="0"/>
                        <a:cs typeface="Times New Roman" pitchFamily="18" charset="0"/>
                      </a:endParaRPr>
                    </a:p>
                  </a:txBody>
                  <a:tcPr marL="121920" marR="121920" marT="60960" marB="60960">
                    <a:solidFill>
                      <a:schemeClr val="accent1">
                        <a:lumMod val="20000"/>
                        <a:lumOff val="80000"/>
                      </a:schemeClr>
                    </a:solidFill>
                  </a:tcPr>
                </a:tc>
                <a:tc>
                  <a:txBody>
                    <a:bodyPr/>
                    <a:lstStyle/>
                    <a:p>
                      <a:pPr algn="just"/>
                      <a:r>
                        <a:rPr lang="en-US" sz="1900" baseline="0" dirty="0">
                          <a:latin typeface="Times New Roman" pitchFamily="18" charset="0"/>
                          <a:cs typeface="Times New Roman" pitchFamily="18" charset="0"/>
                        </a:rPr>
                        <a:t>The proposed smart cart in this paper , is capable of generating bill using </a:t>
                      </a:r>
                      <a:r>
                        <a:rPr lang="en-US" sz="1900" baseline="0" dirty="0" err="1">
                          <a:latin typeface="Times New Roman" pitchFamily="18" charset="0"/>
                          <a:cs typeface="Times New Roman" pitchFamily="18" charset="0"/>
                        </a:rPr>
                        <a:t>IoT</a:t>
                      </a:r>
                      <a:r>
                        <a:rPr lang="en-US" sz="1900" baseline="0" dirty="0">
                          <a:latin typeface="Times New Roman" pitchFamily="18" charset="0"/>
                          <a:cs typeface="Times New Roman" pitchFamily="18" charset="0"/>
                        </a:rPr>
                        <a:t> along with mobile cart application</a:t>
                      </a:r>
                    </a:p>
                  </a:txBody>
                  <a:tcPr marL="121920" marR="121920" marT="60960" marB="60960">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err="1">
                          <a:latin typeface="Times New Roman" pitchFamily="18" charset="0"/>
                          <a:cs typeface="Times New Roman" pitchFamily="18" charset="0"/>
                        </a:rPr>
                        <a:t>Auomatic</a:t>
                      </a:r>
                      <a:r>
                        <a:rPr lang="en-US" sz="1900" dirty="0">
                          <a:latin typeface="Times New Roman" pitchFamily="18" charset="0"/>
                          <a:cs typeface="Times New Roman" pitchFamily="18" charset="0"/>
                        </a:rPr>
                        <a:t> human following is not included in the proposed paper.</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900" dirty="0">
                        <a:latin typeface="Times New Roman" pitchFamily="18" charset="0"/>
                        <a:cs typeface="Times New Roman" pitchFamily="18" charset="0"/>
                      </a:endParaRPr>
                    </a:p>
                  </a:txBody>
                  <a:tcPr marL="121920" marR="121920" marT="60960" marB="60960">
                    <a:solidFill>
                      <a:schemeClr val="accent1">
                        <a:lumMod val="20000"/>
                        <a:lumOff val="80000"/>
                      </a:schemeClr>
                    </a:solidFill>
                  </a:tcPr>
                </a:tc>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pPr/>
              <a:t>8</a:t>
            </a:fld>
            <a:endParaRPr lang="en-US" dirty="0"/>
          </a:p>
        </p:txBody>
      </p:sp>
      <p:sp>
        <p:nvSpPr>
          <p:cNvPr id="10"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1"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400425" y="285750"/>
            <a:ext cx="5588000" cy="838200"/>
          </a:xfrm>
          <a:prstGeom prst="rect">
            <a:avLst/>
          </a:prstGeom>
        </p:spPr>
        <p:txBody>
          <a:bodyPr lIns="121917" tIns="60958" rIns="121917" bIns="60958"/>
          <a:lstStyle/>
          <a:p>
            <a:pPr algn="ctr" defTabSz="1219170">
              <a:spcBef>
                <a:spcPct val="0"/>
              </a:spcBef>
              <a:defRPr/>
            </a:pPr>
            <a:r>
              <a:rPr lang="en-US" sz="3600" b="1" dirty="0" smtClean="0">
                <a:latin typeface="Times New Roman" pitchFamily="18" charset="0"/>
                <a:ea typeface="+mj-ea"/>
                <a:cs typeface="Times New Roman" pitchFamily="18" charset="0"/>
              </a:rPr>
              <a:t>METHODOLOGY </a:t>
            </a:r>
            <a:endParaRPr lang="en-US" sz="4800" b="1" dirty="0">
              <a:latin typeface="Times New Roman" pitchFamily="18" charset="0"/>
              <a:ea typeface="+mj-ea"/>
              <a:cs typeface="Times New Roman" pitchFamily="18" charset="0"/>
            </a:endParaRPr>
          </a:p>
        </p:txBody>
      </p:sp>
      <p:sp>
        <p:nvSpPr>
          <p:cNvPr id="9" name="TextBox 8"/>
          <p:cNvSpPr txBox="1"/>
          <p:nvPr/>
        </p:nvSpPr>
        <p:spPr>
          <a:xfrm>
            <a:off x="3378200" y="6108700"/>
            <a:ext cx="5486400" cy="430883"/>
          </a:xfrm>
          <a:prstGeom prst="rect">
            <a:avLst/>
          </a:prstGeom>
          <a:noFill/>
        </p:spPr>
        <p:txBody>
          <a:bodyPr wrap="square" lIns="121917" tIns="60958" rIns="121917" bIns="60958" rtlCol="0">
            <a:spAutoFit/>
          </a:bodyPr>
          <a:lstStyle/>
          <a:p>
            <a:pPr algn="ctr"/>
            <a:r>
              <a:rPr lang="en-US" sz="2000" dirty="0" smtClean="0">
                <a:latin typeface="Times New Roman" panose="02020603050405020304" pitchFamily="18" charset="0"/>
                <a:cs typeface="Times New Roman" panose="02020603050405020304" pitchFamily="18" charset="0"/>
              </a:rPr>
              <a:t>Figure 1 Block </a:t>
            </a:r>
            <a:r>
              <a:rPr lang="en-US" sz="2000" dirty="0">
                <a:latin typeface="Times New Roman" panose="02020603050405020304" pitchFamily="18" charset="0"/>
                <a:cs typeface="Times New Roman" panose="02020603050405020304" pitchFamily="18" charset="0"/>
              </a:rPr>
              <a:t>diagram of </a:t>
            </a:r>
            <a:r>
              <a:rPr lang="en-US" sz="2000" dirty="0" smtClean="0">
                <a:latin typeface="Times New Roman" panose="02020603050405020304" pitchFamily="18" charset="0"/>
                <a:cs typeface="Times New Roman" panose="02020603050405020304" pitchFamily="18" charset="0"/>
              </a:rPr>
              <a:t>the proposed system</a:t>
            </a:r>
            <a:endParaRPr lang="en-IN" sz="2000" dirty="0">
              <a:latin typeface="Times New Roman" panose="02020603050405020304" pitchFamily="18" charset="0"/>
              <a:cs typeface="Times New Roman" panose="02020603050405020304" pitchFamily="18" charset="0"/>
            </a:endParaRPr>
          </a:p>
        </p:txBody>
      </p:sp>
      <p:sp>
        <p:nvSpPr>
          <p:cNvPr id="6" name="Rectangle 6"/>
          <p:cNvSpPr txBox="1">
            <a:spLocks noChangeArrowheads="1"/>
          </p:cNvSpPr>
          <p:nvPr/>
        </p:nvSpPr>
        <p:spPr>
          <a:xfrm>
            <a:off x="0" y="114300"/>
            <a:ext cx="2946400" cy="609600"/>
          </a:xfrm>
          <a:prstGeom prst="rect">
            <a:avLst/>
          </a:prstGeom>
        </p:spPr>
        <p:txBody>
          <a:bodyPr lIns="121917" tIns="60958" rIns="121917" bIns="60958"/>
          <a:lstStyle/>
          <a:p>
            <a:pPr algn="ctr" defTabSz="1219170">
              <a:spcBef>
                <a:spcPct val="0"/>
              </a:spcBef>
              <a:defRPr/>
            </a:pPr>
            <a:r>
              <a:rPr lang="en-US" sz="2800" b="1" dirty="0" smtClean="0">
                <a:latin typeface="Times New Roman" pitchFamily="18" charset="0"/>
                <a:ea typeface="+mj-ea"/>
                <a:cs typeface="Times New Roman" pitchFamily="18" charset="0"/>
              </a:rPr>
              <a:t>CHAPTER 3</a:t>
            </a:r>
            <a:endParaRPr lang="en-US" sz="2800" b="1" dirty="0">
              <a:latin typeface="Times New Roman" pitchFamily="18" charset="0"/>
              <a:ea typeface="+mj-ea"/>
              <a:cs typeface="Times New Roman" pitchFamily="18"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pPr/>
              <a:t>9</a:t>
            </a:fld>
            <a:endParaRPr lang="en-US" dirty="0"/>
          </a:p>
        </p:txBody>
      </p:sp>
      <p:pic>
        <p:nvPicPr>
          <p:cNvPr id="10" name="Picture 9" descr="cartmate block.png"/>
          <p:cNvPicPr>
            <a:picLocks noChangeAspect="1"/>
          </p:cNvPicPr>
          <p:nvPr/>
        </p:nvPicPr>
        <p:blipFill>
          <a:blip r:embed="rId2"/>
          <a:stretch>
            <a:fillRect/>
          </a:stretch>
        </p:blipFill>
        <p:spPr>
          <a:xfrm>
            <a:off x="2038351" y="1304924"/>
            <a:ext cx="8090951" cy="4365261"/>
          </a:xfrm>
          <a:prstGeom prst="rect">
            <a:avLst/>
          </a:prstGeom>
        </p:spPr>
      </p:pic>
      <p:sp>
        <p:nvSpPr>
          <p:cNvPr id="17" name="Date Placeholder 13"/>
          <p:cNvSpPr txBox="1">
            <a:spLocks/>
          </p:cNvSpPr>
          <p:nvPr/>
        </p:nvSpPr>
        <p:spPr>
          <a:xfrm>
            <a:off x="8658225" y="66675"/>
            <a:ext cx="3302000" cy="476250"/>
          </a:xfrm>
          <a:prstGeom prst="rect">
            <a:avLst/>
          </a:prstGeom>
        </p:spPr>
        <p:txBody>
          <a:bodyPr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07EEEF44-B1EA-4C0E-975F-9DC577520A6F}" type="datetime3">
              <a:rPr kumimoji="0" lang="en-US" sz="1600" b="1"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 May 2024</a:t>
            </a:fld>
            <a:endParaRPr kumimoji="0" lang="en-US" sz="1400" b="1" i="0" u="none" strike="noStrike" kern="1200" cap="none" spc="0" normalizeH="0" baseline="0" noProof="0" dirty="0">
              <a:ln>
                <a:noFill/>
              </a:ln>
              <a:solidFill>
                <a:schemeClr val="tx2"/>
              </a:solidFill>
              <a:effectLst/>
              <a:uLnTx/>
              <a:uFillTx/>
              <a:latin typeface="+mn-lt"/>
              <a:ea typeface="+mn-ea"/>
              <a:cs typeface="+mn-cs"/>
            </a:endParaRPr>
          </a:p>
        </p:txBody>
      </p:sp>
      <p:sp>
        <p:nvSpPr>
          <p:cNvPr id="19" name="Footer Placeholder 10"/>
          <p:cNvSpPr>
            <a:spLocks noGrp="1"/>
          </p:cNvSpPr>
          <p:nvPr>
            <p:ph type="ftr" sz="quarter" idx="11"/>
          </p:nvPr>
        </p:nvSpPr>
        <p:spPr>
          <a:xfrm>
            <a:off x="9696450" y="6172200"/>
            <a:ext cx="2076450" cy="457200"/>
          </a:xfrm>
        </p:spPr>
        <p:txBody>
          <a:bodyPr/>
          <a:lstStyle/>
          <a:p>
            <a:r>
              <a:rPr lang="en-US" b="1" dirty="0" smtClean="0"/>
              <a:t>Dept. of E&amp;CE, JIT, DVG</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1812</TotalTime>
  <Words>1926</Words>
  <Application>Microsoft Office PowerPoint</Application>
  <PresentationFormat>Custom</PresentationFormat>
  <Paragraphs>216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ARKA Educational &amp; Cultural Trust JAIN INSTITUTE OF TECHNOLOGY Davanagere-577003, KARNATAKA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ARKA Educational &amp; Cultural Trust JAIN INSTITUTE OF TECHNOLOGY Davanagere-577003, KARNATAKA</dc:title>
  <dc:creator>Mallikarjun M</dc:creator>
  <cp:lastModifiedBy>pc</cp:lastModifiedBy>
  <cp:revision>77</cp:revision>
  <dcterms:created xsi:type="dcterms:W3CDTF">2023-09-29T04:46:24Z</dcterms:created>
  <dcterms:modified xsi:type="dcterms:W3CDTF">2024-05-28T20:19:13Z</dcterms:modified>
</cp:coreProperties>
</file>