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68" r:id="rId6"/>
    <p:sldId id="271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02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800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273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924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70016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3797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57722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381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466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69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6070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7737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58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3526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897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8856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198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7256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D0C09E-5372-45B8-B2D4-C3834D2786B4}" type="datetimeFigureOut">
              <a:rPr lang="ar-SA" smtClean="0"/>
              <a:t>02/03/1446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6E57D-822A-482E-A0E9-D3B3677C45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3775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8C90B7-41A0-514F-463C-01FA2983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971" y="1839686"/>
            <a:ext cx="7380515" cy="1017134"/>
          </a:xfrm>
        </p:spPr>
        <p:txBody>
          <a:bodyPr>
            <a:normAutofit/>
          </a:bodyPr>
          <a:lstStyle/>
          <a:p>
            <a:r>
              <a:rPr lang="en-US" sz="6000" dirty="0"/>
              <a:t>vehicle detection</a:t>
            </a:r>
            <a:endParaRPr lang="ar-SA" sz="60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E153BC7-8A81-6EE1-8E8C-B8367146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29" y="3729038"/>
            <a:ext cx="3777341" cy="293914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Abdullah Hafiz</a:t>
            </a:r>
          </a:p>
          <a:p>
            <a:pPr algn="l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Khaled  Binasker</a:t>
            </a:r>
          </a:p>
          <a:p>
            <a:pPr algn="l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Abdulmalik Faden</a:t>
            </a:r>
          </a:p>
          <a:p>
            <a:pPr algn="l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Taher Mutanbak</a:t>
            </a:r>
            <a:endParaRPr lang="ar-SA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A5A574F8-A484-A838-9E2E-8AB4BBB89B96}"/>
              </a:ext>
            </a:extLst>
          </p:cNvPr>
          <p:cNvSpPr/>
          <p:nvPr/>
        </p:nvSpPr>
        <p:spPr>
          <a:xfrm>
            <a:off x="7844246" y="5682342"/>
            <a:ext cx="2251164" cy="587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Miniproject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Week6</a:t>
            </a:r>
            <a:endParaRPr lang="ar-S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5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D7ADE78-A778-0C6C-D7A4-B3D7A360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9C2B318-C3D0-0C6D-4DC6-99F4E416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dirty="0"/>
              <a:t>Our project aims to train a model to detect vehicles in the pictures and classify them</a:t>
            </a:r>
            <a:endParaRPr lang="ar-SA" sz="3600" dirty="0"/>
          </a:p>
        </p:txBody>
      </p:sp>
    </p:spTree>
    <p:extLst>
      <p:ext uri="{BB962C8B-B14F-4D97-AF65-F5344CB8AC3E}">
        <p14:creationId xmlns:p14="http://schemas.microsoft.com/office/powerpoint/2010/main" val="11052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A03B02-DCDF-272E-5A1E-B2BB2FF1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758" y="145965"/>
            <a:ext cx="3866016" cy="1478570"/>
          </a:xfrm>
        </p:spPr>
        <p:txBody>
          <a:bodyPr/>
          <a:lstStyle/>
          <a:p>
            <a:r>
              <a:rPr lang="en-US" dirty="0"/>
              <a:t>Project steps</a:t>
            </a:r>
            <a:endParaRPr lang="ar-SA" dirty="0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2DA780DF-C451-4A33-8153-726374B4D3D6}"/>
              </a:ext>
            </a:extLst>
          </p:cNvPr>
          <p:cNvSpPr/>
          <p:nvPr/>
        </p:nvSpPr>
        <p:spPr>
          <a:xfrm>
            <a:off x="7715751" y="4451294"/>
            <a:ext cx="1649705" cy="1295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Model Evaluation</a:t>
            </a:r>
            <a:endParaRPr lang="ar-SA" sz="2000" dirty="0"/>
          </a:p>
        </p:txBody>
      </p:sp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B96ED16B-0011-10D5-7F82-717B7C51A5C9}"/>
              </a:ext>
            </a:extLst>
          </p:cNvPr>
          <p:cNvSpPr/>
          <p:nvPr/>
        </p:nvSpPr>
        <p:spPr>
          <a:xfrm>
            <a:off x="271060" y="2435504"/>
            <a:ext cx="1649705" cy="1295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Choose the idea</a:t>
            </a:r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BAA9C5BF-BA50-2B6A-AF82-D6804C93AFC6}"/>
              </a:ext>
            </a:extLst>
          </p:cNvPr>
          <p:cNvSpPr/>
          <p:nvPr/>
        </p:nvSpPr>
        <p:spPr>
          <a:xfrm>
            <a:off x="2738600" y="4524598"/>
            <a:ext cx="1649705" cy="1295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Data collection</a:t>
            </a:r>
            <a:endParaRPr lang="ar-SA" sz="2000" dirty="0"/>
          </a:p>
        </p:txBody>
      </p: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601E41DE-7E97-124C-BC0F-362E88B751D0}"/>
              </a:ext>
            </a:extLst>
          </p:cNvPr>
          <p:cNvSpPr/>
          <p:nvPr/>
        </p:nvSpPr>
        <p:spPr>
          <a:xfrm>
            <a:off x="5227914" y="2381074"/>
            <a:ext cx="1649705" cy="1295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Choose a Model</a:t>
            </a:r>
            <a:endParaRPr lang="ar-SA" sz="2000" dirty="0"/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CD83E313-198A-36C3-33DF-420228C7A659}"/>
              </a:ext>
            </a:extLst>
          </p:cNvPr>
          <p:cNvSpPr/>
          <p:nvPr/>
        </p:nvSpPr>
        <p:spPr>
          <a:xfrm>
            <a:off x="10206540" y="2381074"/>
            <a:ext cx="1649705" cy="1295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Sample from result</a:t>
            </a:r>
            <a:endParaRPr lang="ar-SA" sz="2000" dirty="0"/>
          </a:p>
        </p:txBody>
      </p:sp>
      <p:cxnSp>
        <p:nvCxnSpPr>
          <p:cNvPr id="24" name="موصل: منحني 23">
            <a:extLst>
              <a:ext uri="{FF2B5EF4-FFF2-40B4-BE49-F238E27FC236}">
                <a16:creationId xmlns:a16="http://schemas.microsoft.com/office/drawing/2014/main" id="{5348CAC9-8684-F860-582A-8AF36A2E26E4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1920765" y="3083204"/>
            <a:ext cx="817835" cy="208909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موصل: منحني 25">
            <a:extLst>
              <a:ext uri="{FF2B5EF4-FFF2-40B4-BE49-F238E27FC236}">
                <a16:creationId xmlns:a16="http://schemas.microsoft.com/office/drawing/2014/main" id="{6FFE6E73-6725-8241-6E76-8ED92A8EA82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4388305" y="3028774"/>
            <a:ext cx="839609" cy="214352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موصل: منحني 30">
            <a:extLst>
              <a:ext uri="{FF2B5EF4-FFF2-40B4-BE49-F238E27FC236}">
                <a16:creationId xmlns:a16="http://schemas.microsoft.com/office/drawing/2014/main" id="{031FC97A-8D02-712D-B6C2-F01B7EAB962F}"/>
              </a:ext>
            </a:extLst>
          </p:cNvPr>
          <p:cNvCxnSpPr>
            <a:cxnSpLocks/>
          </p:cNvCxnSpPr>
          <p:nvPr/>
        </p:nvCxnSpPr>
        <p:spPr>
          <a:xfrm>
            <a:off x="6897916" y="3009900"/>
            <a:ext cx="817835" cy="208909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موصل: منحني 33">
            <a:extLst>
              <a:ext uri="{FF2B5EF4-FFF2-40B4-BE49-F238E27FC236}">
                <a16:creationId xmlns:a16="http://schemas.microsoft.com/office/drawing/2014/main" id="{FF40124E-5964-AC2C-EEAB-A5BC2EA50FC9}"/>
              </a:ext>
            </a:extLst>
          </p:cNvPr>
          <p:cNvCxnSpPr>
            <a:cxnSpLocks/>
          </p:cNvCxnSpPr>
          <p:nvPr/>
        </p:nvCxnSpPr>
        <p:spPr>
          <a:xfrm flipV="1">
            <a:off x="9385753" y="2955470"/>
            <a:ext cx="839609" cy="214352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3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EE767B-1BB8-F275-7FF3-12604B55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621" y="139547"/>
            <a:ext cx="2842758" cy="1478570"/>
          </a:xfrm>
        </p:spPr>
        <p:txBody>
          <a:bodyPr/>
          <a:lstStyle/>
          <a:p>
            <a:r>
              <a:rPr lang="en-US" sz="4400" dirty="0"/>
              <a:t>Dataset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552BC50-0C54-09AE-70AA-CE6E05CB3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1" y="1510444"/>
            <a:ext cx="10374086" cy="9158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dirty="0"/>
              <a:t> The dataset, sourced from roboflow, </a:t>
            </a:r>
            <a:endParaRPr lang="ar-SA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6206-527D-02E0-9606-47588CA0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93" y="2852058"/>
            <a:ext cx="7287642" cy="277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1690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A8F5E1A-C50A-4BEE-033C-3EB370A7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968" y="262073"/>
            <a:ext cx="3248375" cy="869915"/>
          </a:xfrm>
        </p:spPr>
        <p:txBody>
          <a:bodyPr/>
          <a:lstStyle/>
          <a:p>
            <a:r>
              <a:rPr lang="en-US" dirty="0"/>
              <a:t>Coding steps</a:t>
            </a:r>
            <a:endParaRPr lang="ar-SA" dirty="0"/>
          </a:p>
        </p:txBody>
      </p:sp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0351ED00-4F56-BD9E-1B1D-60173C2F898C}"/>
              </a:ext>
            </a:extLst>
          </p:cNvPr>
          <p:cNvSpPr/>
          <p:nvPr/>
        </p:nvSpPr>
        <p:spPr>
          <a:xfrm>
            <a:off x="3966808" y="5426056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Test Model</a:t>
            </a:r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A7294AEB-2CBC-83B0-38EB-8EAD3B53FEC5}"/>
              </a:ext>
            </a:extLst>
          </p:cNvPr>
          <p:cNvSpPr/>
          <p:nvPr/>
        </p:nvSpPr>
        <p:spPr>
          <a:xfrm>
            <a:off x="6857518" y="4272170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Evaluate Model</a:t>
            </a:r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133D7B82-4924-6684-591F-90D31ABBB951}"/>
              </a:ext>
            </a:extLst>
          </p:cNvPr>
          <p:cNvSpPr/>
          <p:nvPr/>
        </p:nvSpPr>
        <p:spPr>
          <a:xfrm>
            <a:off x="9886486" y="4973826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Training Model</a:t>
            </a:r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BC460CDA-BFF5-E2C5-8D20-436E06380DB2}"/>
              </a:ext>
            </a:extLst>
          </p:cNvPr>
          <p:cNvSpPr/>
          <p:nvPr/>
        </p:nvSpPr>
        <p:spPr>
          <a:xfrm>
            <a:off x="3966808" y="2481942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Load data</a:t>
            </a:r>
            <a:endParaRPr lang="ar-SA" sz="2000" b="1" dirty="0">
              <a:solidFill>
                <a:schemeClr val="bg1"/>
              </a:solidFill>
            </a:endParaRPr>
          </a:p>
        </p:txBody>
      </p: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316CA0AE-38D5-08A3-BE18-0E52CCFE22CD}"/>
              </a:ext>
            </a:extLst>
          </p:cNvPr>
          <p:cNvSpPr/>
          <p:nvPr/>
        </p:nvSpPr>
        <p:spPr>
          <a:xfrm>
            <a:off x="6857518" y="1497730"/>
            <a:ext cx="1880449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Visualization</a:t>
            </a:r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E493CDE4-0612-3C7B-F1CF-4D4BC1EDAA17}"/>
              </a:ext>
            </a:extLst>
          </p:cNvPr>
          <p:cNvSpPr/>
          <p:nvPr/>
        </p:nvSpPr>
        <p:spPr>
          <a:xfrm>
            <a:off x="9905479" y="2444788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Fetching YOLOv8</a:t>
            </a:r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مستطيل: زوايا مستديرة 2">
            <a:extLst>
              <a:ext uri="{FF2B5EF4-FFF2-40B4-BE49-F238E27FC236}">
                <a16:creationId xmlns:a16="http://schemas.microsoft.com/office/drawing/2014/main" id="{1ECE80F6-C6C5-9922-79F8-EDBA36FC2FAF}"/>
              </a:ext>
            </a:extLst>
          </p:cNvPr>
          <p:cNvSpPr/>
          <p:nvPr/>
        </p:nvSpPr>
        <p:spPr>
          <a:xfrm>
            <a:off x="1143000" y="1497730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Import libraries</a:t>
            </a:r>
            <a:endParaRPr lang="ar-SA" sz="2000" b="1" dirty="0">
              <a:solidFill>
                <a:schemeClr val="bg1"/>
              </a:solidFill>
            </a:endParaRPr>
          </a:p>
        </p:txBody>
      </p:sp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AE4521C7-83B6-4948-D378-36F9C6C160C8}"/>
              </a:ext>
            </a:extLst>
          </p:cNvPr>
          <p:cNvSpPr/>
          <p:nvPr/>
        </p:nvSpPr>
        <p:spPr>
          <a:xfrm>
            <a:off x="937840" y="4375584"/>
            <a:ext cx="1677987" cy="9470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Show Sample</a:t>
            </a:r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20" name="موصل: منحني 19">
            <a:extLst>
              <a:ext uri="{FF2B5EF4-FFF2-40B4-BE49-F238E27FC236}">
                <a16:creationId xmlns:a16="http://schemas.microsoft.com/office/drawing/2014/main" id="{343F659B-5F61-C182-B5AC-9F82A53B7690}"/>
              </a:ext>
            </a:extLst>
          </p:cNvPr>
          <p:cNvCxnSpPr>
            <a:stCxn id="3" idx="3"/>
          </p:cNvCxnSpPr>
          <p:nvPr/>
        </p:nvCxnSpPr>
        <p:spPr>
          <a:xfrm>
            <a:off x="2820987" y="1971259"/>
            <a:ext cx="1145821" cy="114205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موصل: منحني 27">
            <a:extLst>
              <a:ext uri="{FF2B5EF4-FFF2-40B4-BE49-F238E27FC236}">
                <a16:creationId xmlns:a16="http://schemas.microsoft.com/office/drawing/2014/main" id="{88C1CF4B-92CE-D3F6-815F-BA6261C24E0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644795" y="1971259"/>
            <a:ext cx="1212723" cy="984212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موصل: منحني 29">
            <a:extLst>
              <a:ext uri="{FF2B5EF4-FFF2-40B4-BE49-F238E27FC236}">
                <a16:creationId xmlns:a16="http://schemas.microsoft.com/office/drawing/2014/main" id="{B8A11D38-A7A5-3957-D700-88170B3B015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737967" y="1971259"/>
            <a:ext cx="1167512" cy="94705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موصل: منحني 31">
            <a:extLst>
              <a:ext uri="{FF2B5EF4-FFF2-40B4-BE49-F238E27FC236}">
                <a16:creationId xmlns:a16="http://schemas.microsoft.com/office/drawing/2014/main" id="{A59FA0F6-43F3-2B4E-278E-400C3C0A422A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9979058" y="4157261"/>
            <a:ext cx="1579733" cy="4890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موصل: منحني 36">
            <a:extLst>
              <a:ext uri="{FF2B5EF4-FFF2-40B4-BE49-F238E27FC236}">
                <a16:creationId xmlns:a16="http://schemas.microsoft.com/office/drawing/2014/main" id="{784C8C0A-1440-8FA8-506F-8BF08445C835}"/>
              </a:ext>
            </a:extLst>
          </p:cNvPr>
          <p:cNvCxnSpPr>
            <a:stCxn id="7" idx="1"/>
            <a:endCxn id="6" idx="3"/>
          </p:cNvCxnSpPr>
          <p:nvPr/>
        </p:nvCxnSpPr>
        <p:spPr>
          <a:xfrm rot="10800000">
            <a:off x="8535506" y="4745699"/>
            <a:ext cx="1350981" cy="70165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موصل: منحني 38">
            <a:extLst>
              <a:ext uri="{FF2B5EF4-FFF2-40B4-BE49-F238E27FC236}">
                <a16:creationId xmlns:a16="http://schemas.microsoft.com/office/drawing/2014/main" id="{D489C731-2D5B-2DCE-13BD-86B9862EE31F}"/>
              </a:ext>
            </a:extLst>
          </p:cNvPr>
          <p:cNvCxnSpPr>
            <a:stCxn id="6" idx="1"/>
            <a:endCxn id="5" idx="3"/>
          </p:cNvCxnSpPr>
          <p:nvPr/>
        </p:nvCxnSpPr>
        <p:spPr>
          <a:xfrm rot="10800000" flipV="1">
            <a:off x="5644796" y="4745699"/>
            <a:ext cx="1212723" cy="115388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موصل: منحني 40">
            <a:extLst>
              <a:ext uri="{FF2B5EF4-FFF2-40B4-BE49-F238E27FC236}">
                <a16:creationId xmlns:a16="http://schemas.microsoft.com/office/drawing/2014/main" id="{1DD1E856-3AD6-F8A5-9A55-301A52EAA708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>
            <a:off x="2615828" y="4849113"/>
            <a:ext cx="1350981" cy="1050472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8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3A3A46-E7BA-D95E-25C0-75B8584B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061" y="204859"/>
            <a:ext cx="5062482" cy="1166741"/>
          </a:xfrm>
        </p:spPr>
        <p:txBody>
          <a:bodyPr/>
          <a:lstStyle/>
          <a:p>
            <a:r>
              <a:rPr lang="en-US" dirty="0"/>
              <a:t>Image Visualization</a:t>
            </a:r>
            <a:endParaRPr lang="ar-SA" dirty="0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23ADB1E1-4B3C-0CF8-C7D0-ECD1AAB49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807"/>
            <a:ext cx="12192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7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9C9C334-6C25-2FC0-974B-3E4C6F9B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432" y="204861"/>
            <a:ext cx="3821511" cy="1384454"/>
          </a:xfrm>
        </p:spPr>
        <p:txBody>
          <a:bodyPr/>
          <a:lstStyle/>
          <a:p>
            <a:r>
              <a:rPr lang="en-US" dirty="0"/>
              <a:t>Show Sample from Test Model</a:t>
            </a:r>
            <a:endParaRPr lang="ar-SA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198B2FD-9098-F942-B186-BD48AE85B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589314"/>
            <a:ext cx="11811000" cy="52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C1D033-A606-FF97-B99D-7482D173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3" y="1567543"/>
            <a:ext cx="4517571" cy="2387373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  <a:endParaRPr lang="ar-SA" sz="8000" dirty="0"/>
          </a:p>
        </p:txBody>
      </p:sp>
    </p:spTree>
    <p:extLst>
      <p:ext uri="{BB962C8B-B14F-4D97-AF65-F5344CB8AC3E}">
        <p14:creationId xmlns:p14="http://schemas.microsoft.com/office/powerpoint/2010/main" val="245996588"/>
      </p:ext>
    </p:extLst>
  </p:cSld>
  <p:clrMapOvr>
    <a:masterClrMapping/>
  </p:clrMapOvr>
</p:sld>
</file>

<file path=ppt/theme/theme1.xml><?xml version="1.0" encoding="utf-8"?>
<a:theme xmlns:a="http://schemas.openxmlformats.org/drawingml/2006/main" name="قطرة">
  <a:themeElements>
    <a:clrScheme name="قطرة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قطرة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قطرة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قطرة</Template>
  <TotalTime>459</TotalTime>
  <Words>85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Tw Cen MT</vt:lpstr>
      <vt:lpstr>قطرة</vt:lpstr>
      <vt:lpstr>vehicle detection</vt:lpstr>
      <vt:lpstr>Project overview</vt:lpstr>
      <vt:lpstr>Project steps</vt:lpstr>
      <vt:lpstr>Dataset</vt:lpstr>
      <vt:lpstr>Coding steps</vt:lpstr>
      <vt:lpstr>Image Visualization</vt:lpstr>
      <vt:lpstr>Show Sample from Test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Taher MUTANBAK</dc:creator>
  <cp:lastModifiedBy>khalid askar</cp:lastModifiedBy>
  <cp:revision>15</cp:revision>
  <cp:lastPrinted>2024-08-22T07:05:32Z</cp:lastPrinted>
  <dcterms:created xsi:type="dcterms:W3CDTF">2024-08-22T05:29:45Z</dcterms:created>
  <dcterms:modified xsi:type="dcterms:W3CDTF">2024-09-05T07:32:21Z</dcterms:modified>
</cp:coreProperties>
</file>