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7"/>
  </p:notesMasterIdLst>
  <p:sldIdLst>
    <p:sldId id="256" r:id="rId2"/>
    <p:sldId id="257" r:id="rId3"/>
    <p:sldId id="261" r:id="rId4"/>
    <p:sldId id="273" r:id="rId5"/>
    <p:sldId id="262" r:id="rId6"/>
    <p:sldId id="263" r:id="rId7"/>
    <p:sldId id="265" r:id="rId8"/>
    <p:sldId id="264" r:id="rId9"/>
    <p:sldId id="271" r:id="rId10"/>
    <p:sldId id="269" r:id="rId11"/>
    <p:sldId id="266" r:id="rId12"/>
    <p:sldId id="267" r:id="rId13"/>
    <p:sldId id="268" r:id="rId14"/>
    <p:sldId id="272" r:id="rId15"/>
    <p:sldId id="259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80" autoAdjust="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53" y="1387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E551787-EE92-4146-8F92-183B6B88DCF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975415D-97F6-4770-AEE0-01FD89175418}">
      <dgm:prSet phldrT="[Text]"/>
      <dgm:spPr/>
      <dgm:t>
        <a:bodyPr/>
        <a:lstStyle/>
        <a:p>
          <a:r>
            <a:rPr lang="en-US" dirty="0" smtClean="0"/>
            <a:t>Manure </a:t>
          </a:r>
          <a:endParaRPr lang="en-US" dirty="0"/>
        </a:p>
      </dgm:t>
    </dgm:pt>
    <dgm:pt modelId="{0C0CDE37-B917-4E11-9D2F-32E0AE20782D}" type="parTrans" cxnId="{B6F98E93-E95C-4E5C-A357-C08CD640209E}">
      <dgm:prSet/>
      <dgm:spPr/>
      <dgm:t>
        <a:bodyPr/>
        <a:lstStyle/>
        <a:p>
          <a:endParaRPr lang="en-US"/>
        </a:p>
      </dgm:t>
    </dgm:pt>
    <dgm:pt modelId="{F481500F-78DA-48E1-AEE1-CFDA90AD469F}" type="sibTrans" cxnId="{B6F98E93-E95C-4E5C-A357-C08CD640209E}">
      <dgm:prSet/>
      <dgm:spPr/>
      <dgm:t>
        <a:bodyPr/>
        <a:lstStyle/>
        <a:p>
          <a:endParaRPr lang="en-US"/>
        </a:p>
      </dgm:t>
    </dgm:pt>
    <dgm:pt modelId="{A7D85BB2-FF96-4779-8255-D50D4C01D324}">
      <dgm:prSet phldrT="[Text]"/>
      <dgm:spPr/>
      <dgm:t>
        <a:bodyPr/>
        <a:lstStyle/>
        <a:p>
          <a:r>
            <a:rPr lang="en-US" dirty="0" smtClean="0"/>
            <a:t>Land application</a:t>
          </a:r>
          <a:endParaRPr lang="en-US" dirty="0"/>
        </a:p>
      </dgm:t>
    </dgm:pt>
    <dgm:pt modelId="{5DB96E0B-3AAB-4B91-A878-ABEE28ABFC17}" type="parTrans" cxnId="{8ACD23E2-88D1-4DE6-BE20-D72C68A06944}">
      <dgm:prSet/>
      <dgm:spPr/>
      <dgm:t>
        <a:bodyPr/>
        <a:lstStyle/>
        <a:p>
          <a:endParaRPr lang="en-US"/>
        </a:p>
      </dgm:t>
    </dgm:pt>
    <dgm:pt modelId="{EC53D55E-AF54-47EE-9169-8F2736CCA97D}" type="sibTrans" cxnId="{8ACD23E2-88D1-4DE6-BE20-D72C68A06944}">
      <dgm:prSet/>
      <dgm:spPr/>
      <dgm:t>
        <a:bodyPr/>
        <a:lstStyle/>
        <a:p>
          <a:endParaRPr lang="en-US"/>
        </a:p>
      </dgm:t>
    </dgm:pt>
    <dgm:pt modelId="{6A839835-F552-455B-91ED-857B215BB976}">
      <dgm:prSet phldrT="[Text]"/>
      <dgm:spPr/>
      <dgm:t>
        <a:bodyPr/>
        <a:lstStyle/>
        <a:p>
          <a:r>
            <a:rPr lang="en-US" dirty="0" smtClean="0"/>
            <a:t>Green manure </a:t>
          </a:r>
          <a:endParaRPr lang="en-US" dirty="0"/>
        </a:p>
      </dgm:t>
    </dgm:pt>
    <dgm:pt modelId="{9101BF08-1D77-4705-A3CA-5226DC39B26A}" type="parTrans" cxnId="{B585B3DE-F5A2-4AAE-B773-FA7D215CC855}">
      <dgm:prSet/>
      <dgm:spPr/>
      <dgm:t>
        <a:bodyPr/>
        <a:lstStyle/>
        <a:p>
          <a:endParaRPr lang="en-US"/>
        </a:p>
      </dgm:t>
    </dgm:pt>
    <dgm:pt modelId="{8BEB3816-FED5-4EB3-908E-C076741623FE}" type="sibTrans" cxnId="{B585B3DE-F5A2-4AAE-B773-FA7D215CC855}">
      <dgm:prSet/>
      <dgm:spPr/>
      <dgm:t>
        <a:bodyPr/>
        <a:lstStyle/>
        <a:p>
          <a:endParaRPr lang="en-US"/>
        </a:p>
      </dgm:t>
    </dgm:pt>
    <dgm:pt modelId="{AD1DC6FE-2495-4587-A3FF-4A24960C7D46}">
      <dgm:prSet phldrT="[Text]"/>
      <dgm:spPr/>
      <dgm:t>
        <a:bodyPr/>
        <a:lstStyle/>
        <a:p>
          <a:r>
            <a:rPr lang="en-US" dirty="0" smtClean="0"/>
            <a:t>Slurry </a:t>
          </a:r>
          <a:endParaRPr lang="en-US" dirty="0"/>
        </a:p>
      </dgm:t>
    </dgm:pt>
    <dgm:pt modelId="{A99E2E41-544C-49BA-879A-D91236288FDB}" type="parTrans" cxnId="{49D35D94-CAC7-413D-AA43-F32B3DC4252F}">
      <dgm:prSet/>
      <dgm:spPr/>
      <dgm:t>
        <a:bodyPr/>
        <a:lstStyle/>
        <a:p>
          <a:endParaRPr lang="en-US"/>
        </a:p>
      </dgm:t>
    </dgm:pt>
    <dgm:pt modelId="{43A0326A-2971-447E-8DE9-C6D9407473DA}" type="sibTrans" cxnId="{49D35D94-CAC7-413D-AA43-F32B3DC4252F}">
      <dgm:prSet/>
      <dgm:spPr/>
      <dgm:t>
        <a:bodyPr/>
        <a:lstStyle/>
        <a:p>
          <a:endParaRPr lang="en-US"/>
        </a:p>
      </dgm:t>
    </dgm:pt>
    <dgm:pt modelId="{EFD910D3-53E4-4940-A564-FFC306F0CCB1}">
      <dgm:prSet phldrT="[Text]"/>
      <dgm:spPr/>
      <dgm:t>
        <a:bodyPr/>
        <a:lstStyle/>
        <a:p>
          <a:r>
            <a:rPr lang="en-US" dirty="0" smtClean="0"/>
            <a:t>Bio energy production </a:t>
          </a:r>
          <a:endParaRPr lang="en-US" dirty="0"/>
        </a:p>
      </dgm:t>
    </dgm:pt>
    <dgm:pt modelId="{AD12B5C7-10AE-49F9-993D-EA9DE57FD5F4}" type="parTrans" cxnId="{6D132F3D-0196-47AD-AB8E-1829097ADF77}">
      <dgm:prSet/>
      <dgm:spPr/>
      <dgm:t>
        <a:bodyPr/>
        <a:lstStyle/>
        <a:p>
          <a:endParaRPr lang="en-US"/>
        </a:p>
      </dgm:t>
    </dgm:pt>
    <dgm:pt modelId="{E00E40BF-910B-4B7F-B192-1A6E9AE9103E}" type="sibTrans" cxnId="{6D132F3D-0196-47AD-AB8E-1829097ADF77}">
      <dgm:prSet/>
      <dgm:spPr/>
      <dgm:t>
        <a:bodyPr/>
        <a:lstStyle/>
        <a:p>
          <a:endParaRPr lang="en-US"/>
        </a:p>
      </dgm:t>
    </dgm:pt>
    <dgm:pt modelId="{F3242852-3D2F-4280-A775-C853B4A1A638}">
      <dgm:prSet phldrT="[Text]"/>
      <dgm:spPr/>
      <dgm:t>
        <a:bodyPr/>
        <a:lstStyle/>
        <a:p>
          <a:r>
            <a:rPr lang="en-US" dirty="0" smtClean="0"/>
            <a:t>Bedding material</a:t>
          </a:r>
        </a:p>
      </dgm:t>
    </dgm:pt>
    <dgm:pt modelId="{3229344D-99D9-4961-B58E-52708DF0F009}" type="parTrans" cxnId="{74FC2F50-AEFF-4A87-B046-B47DCBD0E9E8}">
      <dgm:prSet/>
      <dgm:spPr/>
      <dgm:t>
        <a:bodyPr/>
        <a:lstStyle/>
        <a:p>
          <a:endParaRPr lang="en-US"/>
        </a:p>
      </dgm:t>
    </dgm:pt>
    <dgm:pt modelId="{8D60B1D1-0B97-4D27-8E96-11AC9970E72F}" type="sibTrans" cxnId="{74FC2F50-AEFF-4A87-B046-B47DCBD0E9E8}">
      <dgm:prSet/>
      <dgm:spPr/>
      <dgm:t>
        <a:bodyPr/>
        <a:lstStyle/>
        <a:p>
          <a:endParaRPr lang="en-US"/>
        </a:p>
      </dgm:t>
    </dgm:pt>
    <dgm:pt modelId="{B2FA50F5-5562-46FE-9D2E-43CEA45357C2}">
      <dgm:prSet phldrT="[Text]"/>
      <dgm:spPr/>
      <dgm:t>
        <a:bodyPr/>
        <a:lstStyle/>
        <a:p>
          <a:r>
            <a:rPr lang="en-US" dirty="0" smtClean="0"/>
            <a:t>Compost </a:t>
          </a:r>
          <a:endParaRPr lang="en-US" dirty="0"/>
        </a:p>
      </dgm:t>
    </dgm:pt>
    <dgm:pt modelId="{A51B1522-5D65-46B1-B781-D53E7D240C99}" type="parTrans" cxnId="{F91E33E2-81F5-4946-B080-BE9BEDCF411F}">
      <dgm:prSet/>
      <dgm:spPr/>
      <dgm:t>
        <a:bodyPr/>
        <a:lstStyle/>
        <a:p>
          <a:endParaRPr lang="en-US"/>
        </a:p>
      </dgm:t>
    </dgm:pt>
    <dgm:pt modelId="{E033E77D-B052-49A2-BF3C-393154052015}" type="sibTrans" cxnId="{F91E33E2-81F5-4946-B080-BE9BEDCF411F}">
      <dgm:prSet/>
      <dgm:spPr/>
      <dgm:t>
        <a:bodyPr/>
        <a:lstStyle/>
        <a:p>
          <a:endParaRPr lang="en-US"/>
        </a:p>
      </dgm:t>
    </dgm:pt>
    <dgm:pt modelId="{F8DFBCEF-D8FD-47D0-A706-94B927AB3936}">
      <dgm:prSet phldrT="[Text]"/>
      <dgm:spPr/>
      <dgm:t>
        <a:bodyPr/>
        <a:lstStyle/>
        <a:p>
          <a:r>
            <a:rPr lang="en-US" dirty="0" smtClean="0"/>
            <a:t>Biogas </a:t>
          </a:r>
          <a:endParaRPr lang="en-US" dirty="0"/>
        </a:p>
      </dgm:t>
    </dgm:pt>
    <dgm:pt modelId="{2CD0E52A-5495-45F4-9095-B3A7F30ECE0E}" type="parTrans" cxnId="{F80E001A-F94A-4AD6-95C9-059252FF90C2}">
      <dgm:prSet/>
      <dgm:spPr/>
      <dgm:t>
        <a:bodyPr/>
        <a:lstStyle/>
        <a:p>
          <a:endParaRPr lang="en-US"/>
        </a:p>
      </dgm:t>
    </dgm:pt>
    <dgm:pt modelId="{1B2A8469-7A8E-47C7-B869-E46384EC1BC6}" type="sibTrans" cxnId="{F80E001A-F94A-4AD6-95C9-059252FF90C2}">
      <dgm:prSet/>
      <dgm:spPr/>
      <dgm:t>
        <a:bodyPr/>
        <a:lstStyle/>
        <a:p>
          <a:endParaRPr lang="en-US"/>
        </a:p>
      </dgm:t>
    </dgm:pt>
    <dgm:pt modelId="{4C9650ED-4454-4E85-B60A-EDEC660A8A66}">
      <dgm:prSet phldrT="[Text]"/>
      <dgm:spPr/>
      <dgm:t>
        <a:bodyPr/>
        <a:lstStyle/>
        <a:p>
          <a:r>
            <a:rPr lang="en-US" dirty="0" smtClean="0"/>
            <a:t>Nutrients extraction</a:t>
          </a:r>
        </a:p>
      </dgm:t>
    </dgm:pt>
    <dgm:pt modelId="{622BF2A1-190F-4AB4-9A7E-6248DB44E838}" type="parTrans" cxnId="{0DA9E297-9F8F-4A88-AAF5-AA7E7E6BA1BF}">
      <dgm:prSet/>
      <dgm:spPr/>
      <dgm:t>
        <a:bodyPr/>
        <a:lstStyle/>
        <a:p>
          <a:endParaRPr lang="en-US"/>
        </a:p>
      </dgm:t>
    </dgm:pt>
    <dgm:pt modelId="{4A210E7D-AD0C-42D9-B249-93D41F4209CC}" type="sibTrans" cxnId="{0DA9E297-9F8F-4A88-AAF5-AA7E7E6BA1BF}">
      <dgm:prSet/>
      <dgm:spPr/>
      <dgm:t>
        <a:bodyPr/>
        <a:lstStyle/>
        <a:p>
          <a:endParaRPr lang="en-US"/>
        </a:p>
      </dgm:t>
    </dgm:pt>
    <dgm:pt modelId="{7790886E-7DD1-4BB8-A6C0-A2DD2F14F43D}">
      <dgm:prSet phldrT="[Text]"/>
      <dgm:spPr/>
      <dgm:t>
        <a:bodyPr/>
        <a:lstStyle/>
        <a:p>
          <a:r>
            <a:rPr lang="en-US" dirty="0" smtClean="0"/>
            <a:t>Nitrogen </a:t>
          </a:r>
        </a:p>
      </dgm:t>
    </dgm:pt>
    <dgm:pt modelId="{1FA47801-D64B-4E50-A94C-5E363B4EB7D9}" type="parTrans" cxnId="{58B071C0-303A-4B4F-935A-39D471E6B23B}">
      <dgm:prSet/>
      <dgm:spPr/>
      <dgm:t>
        <a:bodyPr/>
        <a:lstStyle/>
        <a:p>
          <a:endParaRPr lang="en-US"/>
        </a:p>
      </dgm:t>
    </dgm:pt>
    <dgm:pt modelId="{578D3A3D-B40B-45EB-BAD2-B8BD67BBF1AE}" type="sibTrans" cxnId="{58B071C0-303A-4B4F-935A-39D471E6B23B}">
      <dgm:prSet/>
      <dgm:spPr/>
      <dgm:t>
        <a:bodyPr/>
        <a:lstStyle/>
        <a:p>
          <a:endParaRPr lang="en-US"/>
        </a:p>
      </dgm:t>
    </dgm:pt>
    <dgm:pt modelId="{3BC11BA9-714E-439F-8028-1A183F2911E5}">
      <dgm:prSet phldrT="[Text]"/>
      <dgm:spPr/>
      <dgm:t>
        <a:bodyPr/>
        <a:lstStyle/>
        <a:p>
          <a:r>
            <a:rPr lang="en-US" dirty="0" smtClean="0"/>
            <a:t>Phosphorus </a:t>
          </a:r>
        </a:p>
      </dgm:t>
    </dgm:pt>
    <dgm:pt modelId="{B6EBBF53-B72B-45A2-B22C-BAF348DE4C8D}" type="parTrans" cxnId="{D65CB27A-1B62-4744-BB53-19E57E502A9E}">
      <dgm:prSet/>
      <dgm:spPr/>
      <dgm:t>
        <a:bodyPr/>
        <a:lstStyle/>
        <a:p>
          <a:endParaRPr lang="en-US"/>
        </a:p>
      </dgm:t>
    </dgm:pt>
    <dgm:pt modelId="{AA70B369-CD42-4B58-A157-C75B314D9121}" type="sibTrans" cxnId="{D65CB27A-1B62-4744-BB53-19E57E502A9E}">
      <dgm:prSet/>
      <dgm:spPr/>
      <dgm:t>
        <a:bodyPr/>
        <a:lstStyle/>
        <a:p>
          <a:endParaRPr lang="en-US"/>
        </a:p>
      </dgm:t>
    </dgm:pt>
    <dgm:pt modelId="{4A44FC75-69A6-40A9-BE21-C589041E6F48}" type="pres">
      <dgm:prSet presAssocID="{4E551787-EE92-4146-8F92-183B6B88DCF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4F33C571-4C7E-4D71-9ED1-CAEBE98394E0}" type="pres">
      <dgm:prSet presAssocID="{4975415D-97F6-4770-AEE0-01FD89175418}" presName="root1" presStyleCnt="0"/>
      <dgm:spPr/>
    </dgm:pt>
    <dgm:pt modelId="{2B06ACF8-6D9C-4248-8EA0-8E00C3E7A7EE}" type="pres">
      <dgm:prSet presAssocID="{4975415D-97F6-4770-AEE0-01FD89175418}" presName="LevelOneTextNod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58C183D-FCB8-44D3-A504-8D2733137960}" type="pres">
      <dgm:prSet presAssocID="{4975415D-97F6-4770-AEE0-01FD89175418}" presName="level2hierChild" presStyleCnt="0"/>
      <dgm:spPr/>
    </dgm:pt>
    <dgm:pt modelId="{87B78477-BBCA-4184-A259-B4266569FADD}" type="pres">
      <dgm:prSet presAssocID="{5DB96E0B-3AAB-4B91-A878-ABEE28ABFC17}" presName="conn2-1" presStyleLbl="parChTrans1D2" presStyleIdx="0" presStyleCnt="4"/>
      <dgm:spPr/>
      <dgm:t>
        <a:bodyPr/>
        <a:lstStyle/>
        <a:p>
          <a:endParaRPr lang="en-US"/>
        </a:p>
      </dgm:t>
    </dgm:pt>
    <dgm:pt modelId="{4C17B73E-CFD8-4876-9C85-ABCB8078FFC9}" type="pres">
      <dgm:prSet presAssocID="{5DB96E0B-3AAB-4B91-A878-ABEE28ABFC17}" presName="connTx" presStyleLbl="parChTrans1D2" presStyleIdx="0" presStyleCnt="4"/>
      <dgm:spPr/>
      <dgm:t>
        <a:bodyPr/>
        <a:lstStyle/>
        <a:p>
          <a:endParaRPr lang="en-US"/>
        </a:p>
      </dgm:t>
    </dgm:pt>
    <dgm:pt modelId="{58D6C62A-4DF2-40F6-8D4B-D6B6A8015194}" type="pres">
      <dgm:prSet presAssocID="{A7D85BB2-FF96-4779-8255-D50D4C01D324}" presName="root2" presStyleCnt="0"/>
      <dgm:spPr/>
    </dgm:pt>
    <dgm:pt modelId="{88FD4BE8-6787-437B-919E-3163E02F28FE}" type="pres">
      <dgm:prSet presAssocID="{A7D85BB2-FF96-4779-8255-D50D4C01D324}" presName="LevelTwoTextNode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21D7C6-79B0-4F72-AF2F-5F39EAB0304F}" type="pres">
      <dgm:prSet presAssocID="{A7D85BB2-FF96-4779-8255-D50D4C01D324}" presName="level3hierChild" presStyleCnt="0"/>
      <dgm:spPr/>
    </dgm:pt>
    <dgm:pt modelId="{2DADD50E-2F85-4E4D-9787-E905BF5FB56D}" type="pres">
      <dgm:prSet presAssocID="{9101BF08-1D77-4705-A3CA-5226DC39B26A}" presName="conn2-1" presStyleLbl="parChTrans1D3" presStyleIdx="0" presStyleCnt="6"/>
      <dgm:spPr/>
      <dgm:t>
        <a:bodyPr/>
        <a:lstStyle/>
        <a:p>
          <a:endParaRPr lang="en-US"/>
        </a:p>
      </dgm:t>
    </dgm:pt>
    <dgm:pt modelId="{7E12A14A-12E5-420B-A1D6-02E0C625C787}" type="pres">
      <dgm:prSet presAssocID="{9101BF08-1D77-4705-A3CA-5226DC39B26A}" presName="connTx" presStyleLbl="parChTrans1D3" presStyleIdx="0" presStyleCnt="6"/>
      <dgm:spPr/>
      <dgm:t>
        <a:bodyPr/>
        <a:lstStyle/>
        <a:p>
          <a:endParaRPr lang="en-US"/>
        </a:p>
      </dgm:t>
    </dgm:pt>
    <dgm:pt modelId="{6234F6CA-37FE-4ECD-8C03-ACF75B1CF859}" type="pres">
      <dgm:prSet presAssocID="{6A839835-F552-455B-91ED-857B215BB976}" presName="root2" presStyleCnt="0"/>
      <dgm:spPr/>
    </dgm:pt>
    <dgm:pt modelId="{42DA3391-7F9E-4BC3-A1DC-8925664D4AE6}" type="pres">
      <dgm:prSet presAssocID="{6A839835-F552-455B-91ED-857B215BB976}" presName="LevelTwoTextNode" presStyleLbl="node3" presStyleIdx="0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31EFAFF-41BF-4652-871C-AE14EAD0089D}" type="pres">
      <dgm:prSet presAssocID="{6A839835-F552-455B-91ED-857B215BB976}" presName="level3hierChild" presStyleCnt="0"/>
      <dgm:spPr/>
    </dgm:pt>
    <dgm:pt modelId="{B6806234-DFA2-4DB0-95DC-028886E3012D}" type="pres">
      <dgm:prSet presAssocID="{A51B1522-5D65-46B1-B781-D53E7D240C99}" presName="conn2-1" presStyleLbl="parChTrans1D3" presStyleIdx="1" presStyleCnt="6"/>
      <dgm:spPr/>
      <dgm:t>
        <a:bodyPr/>
        <a:lstStyle/>
        <a:p>
          <a:endParaRPr lang="en-US"/>
        </a:p>
      </dgm:t>
    </dgm:pt>
    <dgm:pt modelId="{2DA96693-2856-4361-B010-D7F0E8078A1B}" type="pres">
      <dgm:prSet presAssocID="{A51B1522-5D65-46B1-B781-D53E7D240C99}" presName="connTx" presStyleLbl="parChTrans1D3" presStyleIdx="1" presStyleCnt="6"/>
      <dgm:spPr/>
      <dgm:t>
        <a:bodyPr/>
        <a:lstStyle/>
        <a:p>
          <a:endParaRPr lang="en-US"/>
        </a:p>
      </dgm:t>
    </dgm:pt>
    <dgm:pt modelId="{A9045135-2994-4A4A-B6CF-D0BAD9C90293}" type="pres">
      <dgm:prSet presAssocID="{B2FA50F5-5562-46FE-9D2E-43CEA45357C2}" presName="root2" presStyleCnt="0"/>
      <dgm:spPr/>
    </dgm:pt>
    <dgm:pt modelId="{8F3E96F8-EADB-426D-AB35-9DDE17739AF3}" type="pres">
      <dgm:prSet presAssocID="{B2FA50F5-5562-46FE-9D2E-43CEA45357C2}" presName="LevelTwoTextNode" presStyleLbl="node3" presStyleIdx="1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CE31EC9-0172-4975-93F2-F36DFE3A3605}" type="pres">
      <dgm:prSet presAssocID="{B2FA50F5-5562-46FE-9D2E-43CEA45357C2}" presName="level3hierChild" presStyleCnt="0"/>
      <dgm:spPr/>
    </dgm:pt>
    <dgm:pt modelId="{0B6D03E3-457A-4E15-9A66-92C5663D9574}" type="pres">
      <dgm:prSet presAssocID="{A99E2E41-544C-49BA-879A-D91236288FDB}" presName="conn2-1" presStyleLbl="parChTrans1D3" presStyleIdx="2" presStyleCnt="6"/>
      <dgm:spPr/>
      <dgm:t>
        <a:bodyPr/>
        <a:lstStyle/>
        <a:p>
          <a:endParaRPr lang="en-US"/>
        </a:p>
      </dgm:t>
    </dgm:pt>
    <dgm:pt modelId="{EA2D6C94-5D49-43EC-94C8-C092C89E4EEA}" type="pres">
      <dgm:prSet presAssocID="{A99E2E41-544C-49BA-879A-D91236288FDB}" presName="connTx" presStyleLbl="parChTrans1D3" presStyleIdx="2" presStyleCnt="6"/>
      <dgm:spPr/>
      <dgm:t>
        <a:bodyPr/>
        <a:lstStyle/>
        <a:p>
          <a:endParaRPr lang="en-US"/>
        </a:p>
      </dgm:t>
    </dgm:pt>
    <dgm:pt modelId="{99D19B14-81C4-4920-851F-167BBDA950BB}" type="pres">
      <dgm:prSet presAssocID="{AD1DC6FE-2495-4587-A3FF-4A24960C7D46}" presName="root2" presStyleCnt="0"/>
      <dgm:spPr/>
    </dgm:pt>
    <dgm:pt modelId="{F2885B6F-70C9-4D9B-AE25-99B6503D078E}" type="pres">
      <dgm:prSet presAssocID="{AD1DC6FE-2495-4587-A3FF-4A24960C7D46}" presName="LevelTwoTextNode" presStyleLbl="node3" presStyleIdx="2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1EFFC56-CE0F-458E-B8DA-D710A5EB6C88}" type="pres">
      <dgm:prSet presAssocID="{AD1DC6FE-2495-4587-A3FF-4A24960C7D46}" presName="level3hierChild" presStyleCnt="0"/>
      <dgm:spPr/>
    </dgm:pt>
    <dgm:pt modelId="{FB168510-0E82-425C-B64D-D42EFA974DBD}" type="pres">
      <dgm:prSet presAssocID="{AD12B5C7-10AE-49F9-993D-EA9DE57FD5F4}" presName="conn2-1" presStyleLbl="parChTrans1D2" presStyleIdx="1" presStyleCnt="4"/>
      <dgm:spPr/>
      <dgm:t>
        <a:bodyPr/>
        <a:lstStyle/>
        <a:p>
          <a:endParaRPr lang="en-US"/>
        </a:p>
      </dgm:t>
    </dgm:pt>
    <dgm:pt modelId="{92A0A568-AC5B-4EE8-84CD-87D79B87A586}" type="pres">
      <dgm:prSet presAssocID="{AD12B5C7-10AE-49F9-993D-EA9DE57FD5F4}" presName="connTx" presStyleLbl="parChTrans1D2" presStyleIdx="1" presStyleCnt="4"/>
      <dgm:spPr/>
      <dgm:t>
        <a:bodyPr/>
        <a:lstStyle/>
        <a:p>
          <a:endParaRPr lang="en-US"/>
        </a:p>
      </dgm:t>
    </dgm:pt>
    <dgm:pt modelId="{193DE8E3-FAE6-4325-9EA3-B9C9EEB590B2}" type="pres">
      <dgm:prSet presAssocID="{EFD910D3-53E4-4940-A564-FFC306F0CCB1}" presName="root2" presStyleCnt="0"/>
      <dgm:spPr/>
    </dgm:pt>
    <dgm:pt modelId="{1EB76503-5C00-46CF-AC4C-52200C7ECB81}" type="pres">
      <dgm:prSet presAssocID="{EFD910D3-53E4-4940-A564-FFC306F0CCB1}" presName="LevelTwoTextNode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5482BF-827E-40A5-A412-5DBEE04821BA}" type="pres">
      <dgm:prSet presAssocID="{EFD910D3-53E4-4940-A564-FFC306F0CCB1}" presName="level3hierChild" presStyleCnt="0"/>
      <dgm:spPr/>
    </dgm:pt>
    <dgm:pt modelId="{BEA1BE5D-2D89-45BB-B6D0-3AEEA2ED89F7}" type="pres">
      <dgm:prSet presAssocID="{2CD0E52A-5495-45F4-9095-B3A7F30ECE0E}" presName="conn2-1" presStyleLbl="parChTrans1D3" presStyleIdx="3" presStyleCnt="6"/>
      <dgm:spPr/>
      <dgm:t>
        <a:bodyPr/>
        <a:lstStyle/>
        <a:p>
          <a:endParaRPr lang="en-US"/>
        </a:p>
      </dgm:t>
    </dgm:pt>
    <dgm:pt modelId="{0D0D1EDA-17CB-460D-B6FE-39F2892A8463}" type="pres">
      <dgm:prSet presAssocID="{2CD0E52A-5495-45F4-9095-B3A7F30ECE0E}" presName="connTx" presStyleLbl="parChTrans1D3" presStyleIdx="3" presStyleCnt="6"/>
      <dgm:spPr/>
      <dgm:t>
        <a:bodyPr/>
        <a:lstStyle/>
        <a:p>
          <a:endParaRPr lang="en-US"/>
        </a:p>
      </dgm:t>
    </dgm:pt>
    <dgm:pt modelId="{3F8B78F2-560C-4765-93E3-9AB370D09593}" type="pres">
      <dgm:prSet presAssocID="{F8DFBCEF-D8FD-47D0-A706-94B927AB3936}" presName="root2" presStyleCnt="0"/>
      <dgm:spPr/>
    </dgm:pt>
    <dgm:pt modelId="{3AB377B6-7612-4209-9A15-B39624B38DE2}" type="pres">
      <dgm:prSet presAssocID="{F8DFBCEF-D8FD-47D0-A706-94B927AB3936}" presName="LevelTwoTextNode" presStyleLbl="node3" presStyleIdx="3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0094341-5537-46A4-ADD5-8DE184488202}" type="pres">
      <dgm:prSet presAssocID="{F8DFBCEF-D8FD-47D0-A706-94B927AB3936}" presName="level3hierChild" presStyleCnt="0"/>
      <dgm:spPr/>
    </dgm:pt>
    <dgm:pt modelId="{FD591983-287F-4300-AC33-B2BF1A9A19B9}" type="pres">
      <dgm:prSet presAssocID="{3229344D-99D9-4961-B58E-52708DF0F009}" presName="conn2-1" presStyleLbl="parChTrans1D2" presStyleIdx="2" presStyleCnt="4"/>
      <dgm:spPr/>
      <dgm:t>
        <a:bodyPr/>
        <a:lstStyle/>
        <a:p>
          <a:endParaRPr lang="en-US"/>
        </a:p>
      </dgm:t>
    </dgm:pt>
    <dgm:pt modelId="{218F011B-4527-4E8F-87AF-F1611E82320F}" type="pres">
      <dgm:prSet presAssocID="{3229344D-99D9-4961-B58E-52708DF0F009}" presName="connTx" presStyleLbl="parChTrans1D2" presStyleIdx="2" presStyleCnt="4"/>
      <dgm:spPr/>
      <dgm:t>
        <a:bodyPr/>
        <a:lstStyle/>
        <a:p>
          <a:endParaRPr lang="en-US"/>
        </a:p>
      </dgm:t>
    </dgm:pt>
    <dgm:pt modelId="{05C6A66C-8CF4-444A-A0C9-B3FAD23FC0FF}" type="pres">
      <dgm:prSet presAssocID="{F3242852-3D2F-4280-A775-C853B4A1A638}" presName="root2" presStyleCnt="0"/>
      <dgm:spPr/>
    </dgm:pt>
    <dgm:pt modelId="{226A3982-9031-4376-9B28-E67599A3FCE4}" type="pres">
      <dgm:prSet presAssocID="{F3242852-3D2F-4280-A775-C853B4A1A638}" presName="LevelTwoTextNode" presStyleLbl="node2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FF87CA4-4473-4CE4-A989-0153AD24200F}" type="pres">
      <dgm:prSet presAssocID="{F3242852-3D2F-4280-A775-C853B4A1A638}" presName="level3hierChild" presStyleCnt="0"/>
      <dgm:spPr/>
    </dgm:pt>
    <dgm:pt modelId="{2C6B06E9-C9E9-4BE3-AF1B-DD329FFB308C}" type="pres">
      <dgm:prSet presAssocID="{622BF2A1-190F-4AB4-9A7E-6248DB44E838}" presName="conn2-1" presStyleLbl="parChTrans1D2" presStyleIdx="3" presStyleCnt="4"/>
      <dgm:spPr/>
      <dgm:t>
        <a:bodyPr/>
        <a:lstStyle/>
        <a:p>
          <a:endParaRPr lang="en-US"/>
        </a:p>
      </dgm:t>
    </dgm:pt>
    <dgm:pt modelId="{F5D259FB-EEAE-404B-A026-7504B180B12C}" type="pres">
      <dgm:prSet presAssocID="{622BF2A1-190F-4AB4-9A7E-6248DB44E838}" presName="connTx" presStyleLbl="parChTrans1D2" presStyleIdx="3" presStyleCnt="4"/>
      <dgm:spPr/>
      <dgm:t>
        <a:bodyPr/>
        <a:lstStyle/>
        <a:p>
          <a:endParaRPr lang="en-US"/>
        </a:p>
      </dgm:t>
    </dgm:pt>
    <dgm:pt modelId="{BD2A0CF4-B4DF-482E-B8B9-19BA1333122B}" type="pres">
      <dgm:prSet presAssocID="{4C9650ED-4454-4E85-B60A-EDEC660A8A66}" presName="root2" presStyleCnt="0"/>
      <dgm:spPr/>
    </dgm:pt>
    <dgm:pt modelId="{CB8DD622-C211-4188-8422-0C474625A42A}" type="pres">
      <dgm:prSet presAssocID="{4C9650ED-4454-4E85-B60A-EDEC660A8A66}" presName="LevelTwoTextNode" presStyleLbl="node2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4DA8BDD-4307-4FA1-B451-53D36311CF96}" type="pres">
      <dgm:prSet presAssocID="{4C9650ED-4454-4E85-B60A-EDEC660A8A66}" presName="level3hierChild" presStyleCnt="0"/>
      <dgm:spPr/>
    </dgm:pt>
    <dgm:pt modelId="{8E1F0C15-A6DB-42DC-B976-89CEA1AAFCB3}" type="pres">
      <dgm:prSet presAssocID="{1FA47801-D64B-4E50-A94C-5E363B4EB7D9}" presName="conn2-1" presStyleLbl="parChTrans1D3" presStyleIdx="4" presStyleCnt="6"/>
      <dgm:spPr/>
      <dgm:t>
        <a:bodyPr/>
        <a:lstStyle/>
        <a:p>
          <a:endParaRPr lang="en-US"/>
        </a:p>
      </dgm:t>
    </dgm:pt>
    <dgm:pt modelId="{D0C7AE99-4665-4DEC-B399-D2BDE99DE631}" type="pres">
      <dgm:prSet presAssocID="{1FA47801-D64B-4E50-A94C-5E363B4EB7D9}" presName="connTx" presStyleLbl="parChTrans1D3" presStyleIdx="4" presStyleCnt="6"/>
      <dgm:spPr/>
      <dgm:t>
        <a:bodyPr/>
        <a:lstStyle/>
        <a:p>
          <a:endParaRPr lang="en-US"/>
        </a:p>
      </dgm:t>
    </dgm:pt>
    <dgm:pt modelId="{A0BB5F12-F81D-4439-989A-C3E8B039B0BF}" type="pres">
      <dgm:prSet presAssocID="{7790886E-7DD1-4BB8-A6C0-A2DD2F14F43D}" presName="root2" presStyleCnt="0"/>
      <dgm:spPr/>
    </dgm:pt>
    <dgm:pt modelId="{C87B2755-D3CD-4994-A868-2E04B49BF2D5}" type="pres">
      <dgm:prSet presAssocID="{7790886E-7DD1-4BB8-A6C0-A2DD2F14F43D}" presName="LevelTwoTextNode" presStyleLbl="node3" presStyleIdx="4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A586C8-ACC1-4BC1-9511-062F3B5E960D}" type="pres">
      <dgm:prSet presAssocID="{7790886E-7DD1-4BB8-A6C0-A2DD2F14F43D}" presName="level3hierChild" presStyleCnt="0"/>
      <dgm:spPr/>
    </dgm:pt>
    <dgm:pt modelId="{12120940-BC93-44D0-8EF3-2FC573C25494}" type="pres">
      <dgm:prSet presAssocID="{B6EBBF53-B72B-45A2-B22C-BAF348DE4C8D}" presName="conn2-1" presStyleLbl="parChTrans1D3" presStyleIdx="5" presStyleCnt="6"/>
      <dgm:spPr/>
      <dgm:t>
        <a:bodyPr/>
        <a:lstStyle/>
        <a:p>
          <a:endParaRPr lang="en-US"/>
        </a:p>
      </dgm:t>
    </dgm:pt>
    <dgm:pt modelId="{77D20A6D-9101-46D6-8F83-F5388CA88231}" type="pres">
      <dgm:prSet presAssocID="{B6EBBF53-B72B-45A2-B22C-BAF348DE4C8D}" presName="connTx" presStyleLbl="parChTrans1D3" presStyleIdx="5" presStyleCnt="6"/>
      <dgm:spPr/>
      <dgm:t>
        <a:bodyPr/>
        <a:lstStyle/>
        <a:p>
          <a:endParaRPr lang="en-US"/>
        </a:p>
      </dgm:t>
    </dgm:pt>
    <dgm:pt modelId="{8C53A77C-440D-461D-A767-0FBA8622EE79}" type="pres">
      <dgm:prSet presAssocID="{3BC11BA9-714E-439F-8028-1A183F2911E5}" presName="root2" presStyleCnt="0"/>
      <dgm:spPr/>
    </dgm:pt>
    <dgm:pt modelId="{F38E726A-20EF-45E1-B88D-1C2EE8560FE8}" type="pres">
      <dgm:prSet presAssocID="{3BC11BA9-714E-439F-8028-1A183F2911E5}" presName="LevelTwoTextNode" presStyleLbl="node3" presStyleIdx="5" presStyleCnt="6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DCBA1D6-250E-47B3-94DF-CFF4CB977B4D}" type="pres">
      <dgm:prSet presAssocID="{3BC11BA9-714E-439F-8028-1A183F2911E5}" presName="level3hierChild" presStyleCnt="0"/>
      <dgm:spPr/>
    </dgm:pt>
  </dgm:ptLst>
  <dgm:cxnLst>
    <dgm:cxn modelId="{337EA216-85B8-46C8-ADFE-5965AE0213F3}" type="presOf" srcId="{A7D85BB2-FF96-4779-8255-D50D4C01D324}" destId="{88FD4BE8-6787-437B-919E-3163E02F28FE}" srcOrd="0" destOrd="0" presId="urn:microsoft.com/office/officeart/2005/8/layout/hierarchy2"/>
    <dgm:cxn modelId="{73804DF4-8AD9-4299-B13F-D53E1B67CB87}" type="presOf" srcId="{AD12B5C7-10AE-49F9-993D-EA9DE57FD5F4}" destId="{92A0A568-AC5B-4EE8-84CD-87D79B87A586}" srcOrd="1" destOrd="0" presId="urn:microsoft.com/office/officeart/2005/8/layout/hierarchy2"/>
    <dgm:cxn modelId="{E347AB70-B5EC-4E12-BD31-4BE86199183A}" type="presOf" srcId="{5DB96E0B-3AAB-4B91-A878-ABEE28ABFC17}" destId="{4C17B73E-CFD8-4876-9C85-ABCB8078FFC9}" srcOrd="1" destOrd="0" presId="urn:microsoft.com/office/officeart/2005/8/layout/hierarchy2"/>
    <dgm:cxn modelId="{F80E001A-F94A-4AD6-95C9-059252FF90C2}" srcId="{EFD910D3-53E4-4940-A564-FFC306F0CCB1}" destId="{F8DFBCEF-D8FD-47D0-A706-94B927AB3936}" srcOrd="0" destOrd="0" parTransId="{2CD0E52A-5495-45F4-9095-B3A7F30ECE0E}" sibTransId="{1B2A8469-7A8E-47C7-B869-E46384EC1BC6}"/>
    <dgm:cxn modelId="{29FDE2A5-FF2F-47AF-8925-C98AAC4188D4}" type="presOf" srcId="{3BC11BA9-714E-439F-8028-1A183F2911E5}" destId="{F38E726A-20EF-45E1-B88D-1C2EE8560FE8}" srcOrd="0" destOrd="0" presId="urn:microsoft.com/office/officeart/2005/8/layout/hierarchy2"/>
    <dgm:cxn modelId="{6D132F3D-0196-47AD-AB8E-1829097ADF77}" srcId="{4975415D-97F6-4770-AEE0-01FD89175418}" destId="{EFD910D3-53E4-4940-A564-FFC306F0CCB1}" srcOrd="1" destOrd="0" parTransId="{AD12B5C7-10AE-49F9-993D-EA9DE57FD5F4}" sibTransId="{E00E40BF-910B-4B7F-B192-1A6E9AE9103E}"/>
    <dgm:cxn modelId="{F91E33E2-81F5-4946-B080-BE9BEDCF411F}" srcId="{A7D85BB2-FF96-4779-8255-D50D4C01D324}" destId="{B2FA50F5-5562-46FE-9D2E-43CEA45357C2}" srcOrd="1" destOrd="0" parTransId="{A51B1522-5D65-46B1-B781-D53E7D240C99}" sibTransId="{E033E77D-B052-49A2-BF3C-393154052015}"/>
    <dgm:cxn modelId="{D8AE63C8-E2B3-4D12-AF01-254F5237A6F4}" type="presOf" srcId="{9101BF08-1D77-4705-A3CA-5226DC39B26A}" destId="{2DADD50E-2F85-4E4D-9787-E905BF5FB56D}" srcOrd="0" destOrd="0" presId="urn:microsoft.com/office/officeart/2005/8/layout/hierarchy2"/>
    <dgm:cxn modelId="{1BA54340-60CC-4745-97C7-27ACC79360F8}" type="presOf" srcId="{AD12B5C7-10AE-49F9-993D-EA9DE57FD5F4}" destId="{FB168510-0E82-425C-B64D-D42EFA974DBD}" srcOrd="0" destOrd="0" presId="urn:microsoft.com/office/officeart/2005/8/layout/hierarchy2"/>
    <dgm:cxn modelId="{D62EFA4D-9D48-4F93-8130-42E0062B94C4}" type="presOf" srcId="{2CD0E52A-5495-45F4-9095-B3A7F30ECE0E}" destId="{0D0D1EDA-17CB-460D-B6FE-39F2892A8463}" srcOrd="1" destOrd="0" presId="urn:microsoft.com/office/officeart/2005/8/layout/hierarchy2"/>
    <dgm:cxn modelId="{8ACD23E2-88D1-4DE6-BE20-D72C68A06944}" srcId="{4975415D-97F6-4770-AEE0-01FD89175418}" destId="{A7D85BB2-FF96-4779-8255-D50D4C01D324}" srcOrd="0" destOrd="0" parTransId="{5DB96E0B-3AAB-4B91-A878-ABEE28ABFC17}" sibTransId="{EC53D55E-AF54-47EE-9169-8F2736CCA97D}"/>
    <dgm:cxn modelId="{98726F52-4FC9-4598-8D26-150EE34FDFB6}" type="presOf" srcId="{EFD910D3-53E4-4940-A564-FFC306F0CCB1}" destId="{1EB76503-5C00-46CF-AC4C-52200C7ECB81}" srcOrd="0" destOrd="0" presId="urn:microsoft.com/office/officeart/2005/8/layout/hierarchy2"/>
    <dgm:cxn modelId="{60C201E4-F446-46F0-8C1B-16D8A41F7B88}" type="presOf" srcId="{B2FA50F5-5562-46FE-9D2E-43CEA45357C2}" destId="{8F3E96F8-EADB-426D-AB35-9DDE17739AF3}" srcOrd="0" destOrd="0" presId="urn:microsoft.com/office/officeart/2005/8/layout/hierarchy2"/>
    <dgm:cxn modelId="{A92C6628-C547-4E59-AB76-AC566B078C2C}" type="presOf" srcId="{A51B1522-5D65-46B1-B781-D53E7D240C99}" destId="{B6806234-DFA2-4DB0-95DC-028886E3012D}" srcOrd="0" destOrd="0" presId="urn:microsoft.com/office/officeart/2005/8/layout/hierarchy2"/>
    <dgm:cxn modelId="{760C629E-3B11-4E03-B7A9-5F0C2325AFD4}" type="presOf" srcId="{9101BF08-1D77-4705-A3CA-5226DC39B26A}" destId="{7E12A14A-12E5-420B-A1D6-02E0C625C787}" srcOrd="1" destOrd="0" presId="urn:microsoft.com/office/officeart/2005/8/layout/hierarchy2"/>
    <dgm:cxn modelId="{BF0E0C20-9A03-47CE-BC68-021C363FD712}" type="presOf" srcId="{B6EBBF53-B72B-45A2-B22C-BAF348DE4C8D}" destId="{77D20A6D-9101-46D6-8F83-F5388CA88231}" srcOrd="1" destOrd="0" presId="urn:microsoft.com/office/officeart/2005/8/layout/hierarchy2"/>
    <dgm:cxn modelId="{74FC2F50-AEFF-4A87-B046-B47DCBD0E9E8}" srcId="{4975415D-97F6-4770-AEE0-01FD89175418}" destId="{F3242852-3D2F-4280-A775-C853B4A1A638}" srcOrd="2" destOrd="0" parTransId="{3229344D-99D9-4961-B58E-52708DF0F009}" sibTransId="{8D60B1D1-0B97-4D27-8E96-11AC9970E72F}"/>
    <dgm:cxn modelId="{B585B3DE-F5A2-4AAE-B773-FA7D215CC855}" srcId="{A7D85BB2-FF96-4779-8255-D50D4C01D324}" destId="{6A839835-F552-455B-91ED-857B215BB976}" srcOrd="0" destOrd="0" parTransId="{9101BF08-1D77-4705-A3CA-5226DC39B26A}" sibTransId="{8BEB3816-FED5-4EB3-908E-C076741623FE}"/>
    <dgm:cxn modelId="{01572730-A94D-460B-9A19-528F1C04B68C}" type="presOf" srcId="{F3242852-3D2F-4280-A775-C853B4A1A638}" destId="{226A3982-9031-4376-9B28-E67599A3FCE4}" srcOrd="0" destOrd="0" presId="urn:microsoft.com/office/officeart/2005/8/layout/hierarchy2"/>
    <dgm:cxn modelId="{49D35D94-CAC7-413D-AA43-F32B3DC4252F}" srcId="{A7D85BB2-FF96-4779-8255-D50D4C01D324}" destId="{AD1DC6FE-2495-4587-A3FF-4A24960C7D46}" srcOrd="2" destOrd="0" parTransId="{A99E2E41-544C-49BA-879A-D91236288FDB}" sibTransId="{43A0326A-2971-447E-8DE9-C6D9407473DA}"/>
    <dgm:cxn modelId="{EF2FBA24-5FDE-4182-9779-28C36FDF3101}" type="presOf" srcId="{6A839835-F552-455B-91ED-857B215BB976}" destId="{42DA3391-7F9E-4BC3-A1DC-8925664D4AE6}" srcOrd="0" destOrd="0" presId="urn:microsoft.com/office/officeart/2005/8/layout/hierarchy2"/>
    <dgm:cxn modelId="{00C0BDD5-021E-4E63-B917-71DAE25BF698}" type="presOf" srcId="{A51B1522-5D65-46B1-B781-D53E7D240C99}" destId="{2DA96693-2856-4361-B010-D7F0E8078A1B}" srcOrd="1" destOrd="0" presId="urn:microsoft.com/office/officeart/2005/8/layout/hierarchy2"/>
    <dgm:cxn modelId="{C4FBD956-4840-4304-8B98-16058A10FD41}" type="presOf" srcId="{1FA47801-D64B-4E50-A94C-5E363B4EB7D9}" destId="{8E1F0C15-A6DB-42DC-B976-89CEA1AAFCB3}" srcOrd="0" destOrd="0" presId="urn:microsoft.com/office/officeart/2005/8/layout/hierarchy2"/>
    <dgm:cxn modelId="{0DA9E297-9F8F-4A88-AAF5-AA7E7E6BA1BF}" srcId="{4975415D-97F6-4770-AEE0-01FD89175418}" destId="{4C9650ED-4454-4E85-B60A-EDEC660A8A66}" srcOrd="3" destOrd="0" parTransId="{622BF2A1-190F-4AB4-9A7E-6248DB44E838}" sibTransId="{4A210E7D-AD0C-42D9-B249-93D41F4209CC}"/>
    <dgm:cxn modelId="{99F36A6E-2BCD-4877-A331-99B1D6BF7FCE}" type="presOf" srcId="{4C9650ED-4454-4E85-B60A-EDEC660A8A66}" destId="{CB8DD622-C211-4188-8422-0C474625A42A}" srcOrd="0" destOrd="0" presId="urn:microsoft.com/office/officeart/2005/8/layout/hierarchy2"/>
    <dgm:cxn modelId="{141F5DC7-A56A-4E73-A35F-BF04E0BAD7EA}" type="presOf" srcId="{3229344D-99D9-4961-B58E-52708DF0F009}" destId="{FD591983-287F-4300-AC33-B2BF1A9A19B9}" srcOrd="0" destOrd="0" presId="urn:microsoft.com/office/officeart/2005/8/layout/hierarchy2"/>
    <dgm:cxn modelId="{6EB61912-553E-429B-A890-87ABDE4EB2FB}" type="presOf" srcId="{4975415D-97F6-4770-AEE0-01FD89175418}" destId="{2B06ACF8-6D9C-4248-8EA0-8E00C3E7A7EE}" srcOrd="0" destOrd="0" presId="urn:microsoft.com/office/officeart/2005/8/layout/hierarchy2"/>
    <dgm:cxn modelId="{D65CB27A-1B62-4744-BB53-19E57E502A9E}" srcId="{4C9650ED-4454-4E85-B60A-EDEC660A8A66}" destId="{3BC11BA9-714E-439F-8028-1A183F2911E5}" srcOrd="1" destOrd="0" parTransId="{B6EBBF53-B72B-45A2-B22C-BAF348DE4C8D}" sibTransId="{AA70B369-CD42-4B58-A157-C75B314D9121}"/>
    <dgm:cxn modelId="{6811BC63-AFBA-4029-A71A-535E69092BE6}" type="presOf" srcId="{B6EBBF53-B72B-45A2-B22C-BAF348DE4C8D}" destId="{12120940-BC93-44D0-8EF3-2FC573C25494}" srcOrd="0" destOrd="0" presId="urn:microsoft.com/office/officeart/2005/8/layout/hierarchy2"/>
    <dgm:cxn modelId="{ED29415D-7EF5-45C1-B939-2453B4CE7832}" type="presOf" srcId="{AD1DC6FE-2495-4587-A3FF-4A24960C7D46}" destId="{F2885B6F-70C9-4D9B-AE25-99B6503D078E}" srcOrd="0" destOrd="0" presId="urn:microsoft.com/office/officeart/2005/8/layout/hierarchy2"/>
    <dgm:cxn modelId="{6EE42BC7-5DCF-487F-9367-AE2738DA6E87}" type="presOf" srcId="{7790886E-7DD1-4BB8-A6C0-A2DD2F14F43D}" destId="{C87B2755-D3CD-4994-A868-2E04B49BF2D5}" srcOrd="0" destOrd="0" presId="urn:microsoft.com/office/officeart/2005/8/layout/hierarchy2"/>
    <dgm:cxn modelId="{31C2B30A-AF87-4F67-8EDD-B531FD2E0A30}" type="presOf" srcId="{4E551787-EE92-4146-8F92-183B6B88DCFF}" destId="{4A44FC75-69A6-40A9-BE21-C589041E6F48}" srcOrd="0" destOrd="0" presId="urn:microsoft.com/office/officeart/2005/8/layout/hierarchy2"/>
    <dgm:cxn modelId="{ECE5E0A5-3F0A-48EE-A9B5-F9FDF0FA2D62}" type="presOf" srcId="{3229344D-99D9-4961-B58E-52708DF0F009}" destId="{218F011B-4527-4E8F-87AF-F1611E82320F}" srcOrd="1" destOrd="0" presId="urn:microsoft.com/office/officeart/2005/8/layout/hierarchy2"/>
    <dgm:cxn modelId="{1CD1370F-AABF-4263-844A-8FFBB2F5EF45}" type="presOf" srcId="{A99E2E41-544C-49BA-879A-D91236288FDB}" destId="{0B6D03E3-457A-4E15-9A66-92C5663D9574}" srcOrd="0" destOrd="0" presId="urn:microsoft.com/office/officeart/2005/8/layout/hierarchy2"/>
    <dgm:cxn modelId="{FAF8E2BF-CA1C-487F-97F4-753CE23B282A}" type="presOf" srcId="{5DB96E0B-3AAB-4B91-A878-ABEE28ABFC17}" destId="{87B78477-BBCA-4184-A259-B4266569FADD}" srcOrd="0" destOrd="0" presId="urn:microsoft.com/office/officeart/2005/8/layout/hierarchy2"/>
    <dgm:cxn modelId="{ADD07760-0EC0-4200-93AF-80879A8F44CB}" type="presOf" srcId="{1FA47801-D64B-4E50-A94C-5E363B4EB7D9}" destId="{D0C7AE99-4665-4DEC-B399-D2BDE99DE631}" srcOrd="1" destOrd="0" presId="urn:microsoft.com/office/officeart/2005/8/layout/hierarchy2"/>
    <dgm:cxn modelId="{0ABC61F5-396C-4713-893F-33489A0035B0}" type="presOf" srcId="{A99E2E41-544C-49BA-879A-D91236288FDB}" destId="{EA2D6C94-5D49-43EC-94C8-C092C89E4EEA}" srcOrd="1" destOrd="0" presId="urn:microsoft.com/office/officeart/2005/8/layout/hierarchy2"/>
    <dgm:cxn modelId="{58B071C0-303A-4B4F-935A-39D471E6B23B}" srcId="{4C9650ED-4454-4E85-B60A-EDEC660A8A66}" destId="{7790886E-7DD1-4BB8-A6C0-A2DD2F14F43D}" srcOrd="0" destOrd="0" parTransId="{1FA47801-D64B-4E50-A94C-5E363B4EB7D9}" sibTransId="{578D3A3D-B40B-45EB-BAD2-B8BD67BBF1AE}"/>
    <dgm:cxn modelId="{30298BB0-22FA-418A-A39A-0431F9312E09}" type="presOf" srcId="{2CD0E52A-5495-45F4-9095-B3A7F30ECE0E}" destId="{BEA1BE5D-2D89-45BB-B6D0-3AEEA2ED89F7}" srcOrd="0" destOrd="0" presId="urn:microsoft.com/office/officeart/2005/8/layout/hierarchy2"/>
    <dgm:cxn modelId="{B75CB636-67C4-47E6-AC29-3750EB5AF588}" type="presOf" srcId="{622BF2A1-190F-4AB4-9A7E-6248DB44E838}" destId="{2C6B06E9-C9E9-4BE3-AF1B-DD329FFB308C}" srcOrd="0" destOrd="0" presId="urn:microsoft.com/office/officeart/2005/8/layout/hierarchy2"/>
    <dgm:cxn modelId="{65DB1A52-9574-4ACE-AEA8-1EF24EEFE525}" type="presOf" srcId="{F8DFBCEF-D8FD-47D0-A706-94B927AB3936}" destId="{3AB377B6-7612-4209-9A15-B39624B38DE2}" srcOrd="0" destOrd="0" presId="urn:microsoft.com/office/officeart/2005/8/layout/hierarchy2"/>
    <dgm:cxn modelId="{B6F98E93-E95C-4E5C-A357-C08CD640209E}" srcId="{4E551787-EE92-4146-8F92-183B6B88DCFF}" destId="{4975415D-97F6-4770-AEE0-01FD89175418}" srcOrd="0" destOrd="0" parTransId="{0C0CDE37-B917-4E11-9D2F-32E0AE20782D}" sibTransId="{F481500F-78DA-48E1-AEE1-CFDA90AD469F}"/>
    <dgm:cxn modelId="{6226779F-B51B-4DEB-ADDB-2628BC447A34}" type="presOf" srcId="{622BF2A1-190F-4AB4-9A7E-6248DB44E838}" destId="{F5D259FB-EEAE-404B-A026-7504B180B12C}" srcOrd="1" destOrd="0" presId="urn:microsoft.com/office/officeart/2005/8/layout/hierarchy2"/>
    <dgm:cxn modelId="{0C110B64-550C-4AE2-AC2D-0092C1E77945}" type="presParOf" srcId="{4A44FC75-69A6-40A9-BE21-C589041E6F48}" destId="{4F33C571-4C7E-4D71-9ED1-CAEBE98394E0}" srcOrd="0" destOrd="0" presId="urn:microsoft.com/office/officeart/2005/8/layout/hierarchy2"/>
    <dgm:cxn modelId="{051A063A-506E-4548-B000-B2EFC2AFC917}" type="presParOf" srcId="{4F33C571-4C7E-4D71-9ED1-CAEBE98394E0}" destId="{2B06ACF8-6D9C-4248-8EA0-8E00C3E7A7EE}" srcOrd="0" destOrd="0" presId="urn:microsoft.com/office/officeart/2005/8/layout/hierarchy2"/>
    <dgm:cxn modelId="{B4154043-C1BA-4D1E-B517-D1DCDC2B5900}" type="presParOf" srcId="{4F33C571-4C7E-4D71-9ED1-CAEBE98394E0}" destId="{858C183D-FCB8-44D3-A504-8D2733137960}" srcOrd="1" destOrd="0" presId="urn:microsoft.com/office/officeart/2005/8/layout/hierarchy2"/>
    <dgm:cxn modelId="{BCBC75CC-F876-440C-9A86-2550355FE95E}" type="presParOf" srcId="{858C183D-FCB8-44D3-A504-8D2733137960}" destId="{87B78477-BBCA-4184-A259-B4266569FADD}" srcOrd="0" destOrd="0" presId="urn:microsoft.com/office/officeart/2005/8/layout/hierarchy2"/>
    <dgm:cxn modelId="{FE2EEF3B-7AC2-48BF-B353-F01B628C55AE}" type="presParOf" srcId="{87B78477-BBCA-4184-A259-B4266569FADD}" destId="{4C17B73E-CFD8-4876-9C85-ABCB8078FFC9}" srcOrd="0" destOrd="0" presId="urn:microsoft.com/office/officeart/2005/8/layout/hierarchy2"/>
    <dgm:cxn modelId="{A5213A4E-5F35-41F5-B5B3-0652AB3F58B3}" type="presParOf" srcId="{858C183D-FCB8-44D3-A504-8D2733137960}" destId="{58D6C62A-4DF2-40F6-8D4B-D6B6A8015194}" srcOrd="1" destOrd="0" presId="urn:microsoft.com/office/officeart/2005/8/layout/hierarchy2"/>
    <dgm:cxn modelId="{E31A453D-6197-487D-A16F-801B4E33B9D8}" type="presParOf" srcId="{58D6C62A-4DF2-40F6-8D4B-D6B6A8015194}" destId="{88FD4BE8-6787-437B-919E-3163E02F28FE}" srcOrd="0" destOrd="0" presId="urn:microsoft.com/office/officeart/2005/8/layout/hierarchy2"/>
    <dgm:cxn modelId="{8886B6DD-D988-4623-B411-E615FA5E3F9A}" type="presParOf" srcId="{58D6C62A-4DF2-40F6-8D4B-D6B6A8015194}" destId="{6B21D7C6-79B0-4F72-AF2F-5F39EAB0304F}" srcOrd="1" destOrd="0" presId="urn:microsoft.com/office/officeart/2005/8/layout/hierarchy2"/>
    <dgm:cxn modelId="{A473EC81-EBD5-4105-A877-F9625C103BEA}" type="presParOf" srcId="{6B21D7C6-79B0-4F72-AF2F-5F39EAB0304F}" destId="{2DADD50E-2F85-4E4D-9787-E905BF5FB56D}" srcOrd="0" destOrd="0" presId="urn:microsoft.com/office/officeart/2005/8/layout/hierarchy2"/>
    <dgm:cxn modelId="{386E67DC-BE52-483C-AAE4-10787B2AF6D1}" type="presParOf" srcId="{2DADD50E-2F85-4E4D-9787-E905BF5FB56D}" destId="{7E12A14A-12E5-420B-A1D6-02E0C625C787}" srcOrd="0" destOrd="0" presId="urn:microsoft.com/office/officeart/2005/8/layout/hierarchy2"/>
    <dgm:cxn modelId="{BE673D65-EFC6-4030-A4BE-89283C34CF73}" type="presParOf" srcId="{6B21D7C6-79B0-4F72-AF2F-5F39EAB0304F}" destId="{6234F6CA-37FE-4ECD-8C03-ACF75B1CF859}" srcOrd="1" destOrd="0" presId="urn:microsoft.com/office/officeart/2005/8/layout/hierarchy2"/>
    <dgm:cxn modelId="{87529EA4-2E59-4205-89B0-74964F8A9472}" type="presParOf" srcId="{6234F6CA-37FE-4ECD-8C03-ACF75B1CF859}" destId="{42DA3391-7F9E-4BC3-A1DC-8925664D4AE6}" srcOrd="0" destOrd="0" presId="urn:microsoft.com/office/officeart/2005/8/layout/hierarchy2"/>
    <dgm:cxn modelId="{AE543922-DC70-4137-8BAD-57BB23EE24C6}" type="presParOf" srcId="{6234F6CA-37FE-4ECD-8C03-ACF75B1CF859}" destId="{C31EFAFF-41BF-4652-871C-AE14EAD0089D}" srcOrd="1" destOrd="0" presId="urn:microsoft.com/office/officeart/2005/8/layout/hierarchy2"/>
    <dgm:cxn modelId="{64AF3B87-3264-451F-A93A-947F5B1B0CBC}" type="presParOf" srcId="{6B21D7C6-79B0-4F72-AF2F-5F39EAB0304F}" destId="{B6806234-DFA2-4DB0-95DC-028886E3012D}" srcOrd="2" destOrd="0" presId="urn:microsoft.com/office/officeart/2005/8/layout/hierarchy2"/>
    <dgm:cxn modelId="{C787C1BC-AF30-4959-BF39-81F490FF2FA8}" type="presParOf" srcId="{B6806234-DFA2-4DB0-95DC-028886E3012D}" destId="{2DA96693-2856-4361-B010-D7F0E8078A1B}" srcOrd="0" destOrd="0" presId="urn:microsoft.com/office/officeart/2005/8/layout/hierarchy2"/>
    <dgm:cxn modelId="{BB3B8B44-BE91-4F77-9E2A-3B49A175F75E}" type="presParOf" srcId="{6B21D7C6-79B0-4F72-AF2F-5F39EAB0304F}" destId="{A9045135-2994-4A4A-B6CF-D0BAD9C90293}" srcOrd="3" destOrd="0" presId="urn:microsoft.com/office/officeart/2005/8/layout/hierarchy2"/>
    <dgm:cxn modelId="{7603B32E-E2C8-4054-912E-F0153F23780A}" type="presParOf" srcId="{A9045135-2994-4A4A-B6CF-D0BAD9C90293}" destId="{8F3E96F8-EADB-426D-AB35-9DDE17739AF3}" srcOrd="0" destOrd="0" presId="urn:microsoft.com/office/officeart/2005/8/layout/hierarchy2"/>
    <dgm:cxn modelId="{B06EDA81-3C67-48A4-8925-683C4BFFA42A}" type="presParOf" srcId="{A9045135-2994-4A4A-B6CF-D0BAD9C90293}" destId="{ACE31EC9-0172-4975-93F2-F36DFE3A3605}" srcOrd="1" destOrd="0" presId="urn:microsoft.com/office/officeart/2005/8/layout/hierarchy2"/>
    <dgm:cxn modelId="{FEC7DB13-82FE-4864-90C9-0D8B0EF5CBC6}" type="presParOf" srcId="{6B21D7C6-79B0-4F72-AF2F-5F39EAB0304F}" destId="{0B6D03E3-457A-4E15-9A66-92C5663D9574}" srcOrd="4" destOrd="0" presId="urn:microsoft.com/office/officeart/2005/8/layout/hierarchy2"/>
    <dgm:cxn modelId="{ABC8E73C-D8FD-4951-96EE-BCAA007025F7}" type="presParOf" srcId="{0B6D03E3-457A-4E15-9A66-92C5663D9574}" destId="{EA2D6C94-5D49-43EC-94C8-C092C89E4EEA}" srcOrd="0" destOrd="0" presId="urn:microsoft.com/office/officeart/2005/8/layout/hierarchy2"/>
    <dgm:cxn modelId="{9E7A4D6A-1557-4764-A853-EAF9DF067694}" type="presParOf" srcId="{6B21D7C6-79B0-4F72-AF2F-5F39EAB0304F}" destId="{99D19B14-81C4-4920-851F-167BBDA950BB}" srcOrd="5" destOrd="0" presId="urn:microsoft.com/office/officeart/2005/8/layout/hierarchy2"/>
    <dgm:cxn modelId="{89833889-2C1B-46BA-B4C4-141A3C74DF23}" type="presParOf" srcId="{99D19B14-81C4-4920-851F-167BBDA950BB}" destId="{F2885B6F-70C9-4D9B-AE25-99B6503D078E}" srcOrd="0" destOrd="0" presId="urn:microsoft.com/office/officeart/2005/8/layout/hierarchy2"/>
    <dgm:cxn modelId="{4C561014-7DB3-4CAF-8685-9F4E599200DF}" type="presParOf" srcId="{99D19B14-81C4-4920-851F-167BBDA950BB}" destId="{11EFFC56-CE0F-458E-B8DA-D710A5EB6C88}" srcOrd="1" destOrd="0" presId="urn:microsoft.com/office/officeart/2005/8/layout/hierarchy2"/>
    <dgm:cxn modelId="{92017CE2-09A3-4ADA-AD7D-3D0A825BF654}" type="presParOf" srcId="{858C183D-FCB8-44D3-A504-8D2733137960}" destId="{FB168510-0E82-425C-B64D-D42EFA974DBD}" srcOrd="2" destOrd="0" presId="urn:microsoft.com/office/officeart/2005/8/layout/hierarchy2"/>
    <dgm:cxn modelId="{C27C080D-2EB7-43ED-9311-FAEA1572F74F}" type="presParOf" srcId="{FB168510-0E82-425C-B64D-D42EFA974DBD}" destId="{92A0A568-AC5B-4EE8-84CD-87D79B87A586}" srcOrd="0" destOrd="0" presId="urn:microsoft.com/office/officeart/2005/8/layout/hierarchy2"/>
    <dgm:cxn modelId="{0A495028-78A6-49BA-964A-AF2BC54645F8}" type="presParOf" srcId="{858C183D-FCB8-44D3-A504-8D2733137960}" destId="{193DE8E3-FAE6-4325-9EA3-B9C9EEB590B2}" srcOrd="3" destOrd="0" presId="urn:microsoft.com/office/officeart/2005/8/layout/hierarchy2"/>
    <dgm:cxn modelId="{D8588F0D-9447-407B-81AF-360DF63AD8B0}" type="presParOf" srcId="{193DE8E3-FAE6-4325-9EA3-B9C9EEB590B2}" destId="{1EB76503-5C00-46CF-AC4C-52200C7ECB81}" srcOrd="0" destOrd="0" presId="urn:microsoft.com/office/officeart/2005/8/layout/hierarchy2"/>
    <dgm:cxn modelId="{D59622BD-F9B4-46CC-A60E-7E41C74D24FD}" type="presParOf" srcId="{193DE8E3-FAE6-4325-9EA3-B9C9EEB590B2}" destId="{DE5482BF-827E-40A5-A412-5DBEE04821BA}" srcOrd="1" destOrd="0" presId="urn:microsoft.com/office/officeart/2005/8/layout/hierarchy2"/>
    <dgm:cxn modelId="{E51E0B02-3F5E-4091-8FED-1B7D6B81EC75}" type="presParOf" srcId="{DE5482BF-827E-40A5-A412-5DBEE04821BA}" destId="{BEA1BE5D-2D89-45BB-B6D0-3AEEA2ED89F7}" srcOrd="0" destOrd="0" presId="urn:microsoft.com/office/officeart/2005/8/layout/hierarchy2"/>
    <dgm:cxn modelId="{3037FD30-A5D7-4A32-9175-A84A412E34E6}" type="presParOf" srcId="{BEA1BE5D-2D89-45BB-B6D0-3AEEA2ED89F7}" destId="{0D0D1EDA-17CB-460D-B6FE-39F2892A8463}" srcOrd="0" destOrd="0" presId="urn:microsoft.com/office/officeart/2005/8/layout/hierarchy2"/>
    <dgm:cxn modelId="{4EFAADF4-0038-4858-8126-6D832615571E}" type="presParOf" srcId="{DE5482BF-827E-40A5-A412-5DBEE04821BA}" destId="{3F8B78F2-560C-4765-93E3-9AB370D09593}" srcOrd="1" destOrd="0" presId="urn:microsoft.com/office/officeart/2005/8/layout/hierarchy2"/>
    <dgm:cxn modelId="{76E819A5-C9C1-4952-9B8D-73D6B94F9350}" type="presParOf" srcId="{3F8B78F2-560C-4765-93E3-9AB370D09593}" destId="{3AB377B6-7612-4209-9A15-B39624B38DE2}" srcOrd="0" destOrd="0" presId="urn:microsoft.com/office/officeart/2005/8/layout/hierarchy2"/>
    <dgm:cxn modelId="{521DF893-D50B-4ACC-B277-58D6BDDE6779}" type="presParOf" srcId="{3F8B78F2-560C-4765-93E3-9AB370D09593}" destId="{A0094341-5537-46A4-ADD5-8DE184488202}" srcOrd="1" destOrd="0" presId="urn:microsoft.com/office/officeart/2005/8/layout/hierarchy2"/>
    <dgm:cxn modelId="{61FF7104-0207-4BDF-9788-42BFE8B9C3C6}" type="presParOf" srcId="{858C183D-FCB8-44D3-A504-8D2733137960}" destId="{FD591983-287F-4300-AC33-B2BF1A9A19B9}" srcOrd="4" destOrd="0" presId="urn:microsoft.com/office/officeart/2005/8/layout/hierarchy2"/>
    <dgm:cxn modelId="{E2F78192-EEE7-449D-99B6-3BD04FEA3C44}" type="presParOf" srcId="{FD591983-287F-4300-AC33-B2BF1A9A19B9}" destId="{218F011B-4527-4E8F-87AF-F1611E82320F}" srcOrd="0" destOrd="0" presId="urn:microsoft.com/office/officeart/2005/8/layout/hierarchy2"/>
    <dgm:cxn modelId="{7500FE9A-B2F9-45BD-8553-717B125CE27A}" type="presParOf" srcId="{858C183D-FCB8-44D3-A504-8D2733137960}" destId="{05C6A66C-8CF4-444A-A0C9-B3FAD23FC0FF}" srcOrd="5" destOrd="0" presId="urn:microsoft.com/office/officeart/2005/8/layout/hierarchy2"/>
    <dgm:cxn modelId="{9D441CBF-1175-4255-90BD-84A4DA1C3F96}" type="presParOf" srcId="{05C6A66C-8CF4-444A-A0C9-B3FAD23FC0FF}" destId="{226A3982-9031-4376-9B28-E67599A3FCE4}" srcOrd="0" destOrd="0" presId="urn:microsoft.com/office/officeart/2005/8/layout/hierarchy2"/>
    <dgm:cxn modelId="{DA6658A1-FF2D-48CC-9186-CDE77A2AE808}" type="presParOf" srcId="{05C6A66C-8CF4-444A-A0C9-B3FAD23FC0FF}" destId="{6FF87CA4-4473-4CE4-A989-0153AD24200F}" srcOrd="1" destOrd="0" presId="urn:microsoft.com/office/officeart/2005/8/layout/hierarchy2"/>
    <dgm:cxn modelId="{7A6C28CF-3BCD-4991-8A76-EA978940D788}" type="presParOf" srcId="{858C183D-FCB8-44D3-A504-8D2733137960}" destId="{2C6B06E9-C9E9-4BE3-AF1B-DD329FFB308C}" srcOrd="6" destOrd="0" presId="urn:microsoft.com/office/officeart/2005/8/layout/hierarchy2"/>
    <dgm:cxn modelId="{7F906907-347D-4A99-9D86-126870F39FAE}" type="presParOf" srcId="{2C6B06E9-C9E9-4BE3-AF1B-DD329FFB308C}" destId="{F5D259FB-EEAE-404B-A026-7504B180B12C}" srcOrd="0" destOrd="0" presId="urn:microsoft.com/office/officeart/2005/8/layout/hierarchy2"/>
    <dgm:cxn modelId="{66489FEF-BDB7-42AB-BE8D-B265A40C7625}" type="presParOf" srcId="{858C183D-FCB8-44D3-A504-8D2733137960}" destId="{BD2A0CF4-B4DF-482E-B8B9-19BA1333122B}" srcOrd="7" destOrd="0" presId="urn:microsoft.com/office/officeart/2005/8/layout/hierarchy2"/>
    <dgm:cxn modelId="{E52F5F7F-E5F4-4B7A-BC07-1EC71DBCC2CD}" type="presParOf" srcId="{BD2A0CF4-B4DF-482E-B8B9-19BA1333122B}" destId="{CB8DD622-C211-4188-8422-0C474625A42A}" srcOrd="0" destOrd="0" presId="urn:microsoft.com/office/officeart/2005/8/layout/hierarchy2"/>
    <dgm:cxn modelId="{BD185B24-6585-4474-B917-FD965A0B893B}" type="presParOf" srcId="{BD2A0CF4-B4DF-482E-B8B9-19BA1333122B}" destId="{14DA8BDD-4307-4FA1-B451-53D36311CF96}" srcOrd="1" destOrd="0" presId="urn:microsoft.com/office/officeart/2005/8/layout/hierarchy2"/>
    <dgm:cxn modelId="{2E2B6323-D9B5-4777-891F-8F81D1BC0E65}" type="presParOf" srcId="{14DA8BDD-4307-4FA1-B451-53D36311CF96}" destId="{8E1F0C15-A6DB-42DC-B976-89CEA1AAFCB3}" srcOrd="0" destOrd="0" presId="urn:microsoft.com/office/officeart/2005/8/layout/hierarchy2"/>
    <dgm:cxn modelId="{8A9FC8DC-3FA3-4D5E-83D0-E3ACC499E97D}" type="presParOf" srcId="{8E1F0C15-A6DB-42DC-B976-89CEA1AAFCB3}" destId="{D0C7AE99-4665-4DEC-B399-D2BDE99DE631}" srcOrd="0" destOrd="0" presId="urn:microsoft.com/office/officeart/2005/8/layout/hierarchy2"/>
    <dgm:cxn modelId="{4A07E2EB-7F03-4F3C-A76E-D5EA922210BC}" type="presParOf" srcId="{14DA8BDD-4307-4FA1-B451-53D36311CF96}" destId="{A0BB5F12-F81D-4439-989A-C3E8B039B0BF}" srcOrd="1" destOrd="0" presId="urn:microsoft.com/office/officeart/2005/8/layout/hierarchy2"/>
    <dgm:cxn modelId="{77B5C78D-D6B9-445A-91CE-4A6AC5BFCDF4}" type="presParOf" srcId="{A0BB5F12-F81D-4439-989A-C3E8B039B0BF}" destId="{C87B2755-D3CD-4994-A868-2E04B49BF2D5}" srcOrd="0" destOrd="0" presId="urn:microsoft.com/office/officeart/2005/8/layout/hierarchy2"/>
    <dgm:cxn modelId="{D1036942-A825-4B45-A145-EF0936FA911D}" type="presParOf" srcId="{A0BB5F12-F81D-4439-989A-C3E8B039B0BF}" destId="{7EA586C8-ACC1-4BC1-9511-062F3B5E960D}" srcOrd="1" destOrd="0" presId="urn:microsoft.com/office/officeart/2005/8/layout/hierarchy2"/>
    <dgm:cxn modelId="{7C246BB4-18ED-408E-9027-904297BC7695}" type="presParOf" srcId="{14DA8BDD-4307-4FA1-B451-53D36311CF96}" destId="{12120940-BC93-44D0-8EF3-2FC573C25494}" srcOrd="2" destOrd="0" presId="urn:microsoft.com/office/officeart/2005/8/layout/hierarchy2"/>
    <dgm:cxn modelId="{257910E5-12B2-403A-AB54-CFD8FA25241C}" type="presParOf" srcId="{12120940-BC93-44D0-8EF3-2FC573C25494}" destId="{77D20A6D-9101-46D6-8F83-F5388CA88231}" srcOrd="0" destOrd="0" presId="urn:microsoft.com/office/officeart/2005/8/layout/hierarchy2"/>
    <dgm:cxn modelId="{FC444A84-4B20-47DA-9817-6DA0E39F3578}" type="presParOf" srcId="{14DA8BDD-4307-4FA1-B451-53D36311CF96}" destId="{8C53A77C-440D-461D-A767-0FBA8622EE79}" srcOrd="3" destOrd="0" presId="urn:microsoft.com/office/officeart/2005/8/layout/hierarchy2"/>
    <dgm:cxn modelId="{C1374709-954F-44EB-AB77-DAAD379A8E12}" type="presParOf" srcId="{8C53A77C-440D-461D-A767-0FBA8622EE79}" destId="{F38E726A-20EF-45E1-B88D-1C2EE8560FE8}" srcOrd="0" destOrd="0" presId="urn:microsoft.com/office/officeart/2005/8/layout/hierarchy2"/>
    <dgm:cxn modelId="{DE11B557-2730-4482-A1C8-BDF834B02045}" type="presParOf" srcId="{8C53A77C-440D-461D-A767-0FBA8622EE79}" destId="{8DCBA1D6-250E-47B3-94DF-CFF4CB977B4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06ACF8-6D9C-4248-8EA0-8E00C3E7A7EE}">
      <dsp:nvSpPr>
        <dsp:cNvPr id="0" name=""/>
        <dsp:cNvSpPr/>
      </dsp:nvSpPr>
      <dsp:spPr>
        <a:xfrm>
          <a:off x="1986" y="2473728"/>
          <a:ext cx="1101849" cy="5509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Manure </a:t>
          </a:r>
          <a:endParaRPr lang="en-US" sz="1500" kern="1200" dirty="0"/>
        </a:p>
      </dsp:txBody>
      <dsp:txXfrm>
        <a:off x="18122" y="2489864"/>
        <a:ext cx="1069577" cy="518652"/>
      </dsp:txXfrm>
    </dsp:sp>
    <dsp:sp modelId="{87B78477-BBCA-4184-A259-B4266569FADD}">
      <dsp:nvSpPr>
        <dsp:cNvPr id="0" name=""/>
        <dsp:cNvSpPr/>
      </dsp:nvSpPr>
      <dsp:spPr>
        <a:xfrm rot="17350740">
          <a:off x="653411" y="2106058"/>
          <a:ext cx="1341588" cy="19138"/>
        </a:xfrm>
        <a:custGeom>
          <a:avLst/>
          <a:gdLst/>
          <a:ahLst/>
          <a:cxnLst/>
          <a:rect l="0" t="0" r="0" b="0"/>
          <a:pathLst>
            <a:path>
              <a:moveTo>
                <a:pt x="0" y="9569"/>
              </a:moveTo>
              <a:lnTo>
                <a:pt x="1341588" y="95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90665" y="2082087"/>
        <a:ext cx="67079" cy="67079"/>
      </dsp:txXfrm>
    </dsp:sp>
    <dsp:sp modelId="{88FD4BE8-6787-437B-919E-3163E02F28FE}">
      <dsp:nvSpPr>
        <dsp:cNvPr id="0" name=""/>
        <dsp:cNvSpPr/>
      </dsp:nvSpPr>
      <dsp:spPr>
        <a:xfrm>
          <a:off x="1544575" y="1206602"/>
          <a:ext cx="1101849" cy="5509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Land application</a:t>
          </a:r>
          <a:endParaRPr lang="en-US" sz="1500" kern="1200" dirty="0"/>
        </a:p>
      </dsp:txBody>
      <dsp:txXfrm>
        <a:off x="1560711" y="1222738"/>
        <a:ext cx="1069577" cy="518652"/>
      </dsp:txXfrm>
    </dsp:sp>
    <dsp:sp modelId="{2DADD50E-2F85-4E4D-9787-E905BF5FB56D}">
      <dsp:nvSpPr>
        <dsp:cNvPr id="0" name=""/>
        <dsp:cNvSpPr/>
      </dsp:nvSpPr>
      <dsp:spPr>
        <a:xfrm rot="18289469">
          <a:off x="2480901" y="1155713"/>
          <a:ext cx="771786" cy="19138"/>
        </a:xfrm>
        <a:custGeom>
          <a:avLst/>
          <a:gdLst/>
          <a:ahLst/>
          <a:cxnLst/>
          <a:rect l="0" t="0" r="0" b="0"/>
          <a:pathLst>
            <a:path>
              <a:moveTo>
                <a:pt x="0" y="9569"/>
              </a:moveTo>
              <a:lnTo>
                <a:pt x="771786" y="95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47499" y="1145988"/>
        <a:ext cx="38589" cy="38589"/>
      </dsp:txXfrm>
    </dsp:sp>
    <dsp:sp modelId="{42DA3391-7F9E-4BC3-A1DC-8925664D4AE6}">
      <dsp:nvSpPr>
        <dsp:cNvPr id="0" name=""/>
        <dsp:cNvSpPr/>
      </dsp:nvSpPr>
      <dsp:spPr>
        <a:xfrm>
          <a:off x="3087164" y="573038"/>
          <a:ext cx="1101849" cy="5509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Green manure </a:t>
          </a:r>
          <a:endParaRPr lang="en-US" sz="1500" kern="1200" dirty="0"/>
        </a:p>
      </dsp:txBody>
      <dsp:txXfrm>
        <a:off x="3103300" y="589174"/>
        <a:ext cx="1069577" cy="518652"/>
      </dsp:txXfrm>
    </dsp:sp>
    <dsp:sp modelId="{B6806234-DFA2-4DB0-95DC-028886E3012D}">
      <dsp:nvSpPr>
        <dsp:cNvPr id="0" name=""/>
        <dsp:cNvSpPr/>
      </dsp:nvSpPr>
      <dsp:spPr>
        <a:xfrm>
          <a:off x="2646424" y="1472495"/>
          <a:ext cx="440739" cy="19138"/>
        </a:xfrm>
        <a:custGeom>
          <a:avLst/>
          <a:gdLst/>
          <a:ahLst/>
          <a:cxnLst/>
          <a:rect l="0" t="0" r="0" b="0"/>
          <a:pathLst>
            <a:path>
              <a:moveTo>
                <a:pt x="0" y="9569"/>
              </a:moveTo>
              <a:lnTo>
                <a:pt x="440739" y="95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55775" y="1471045"/>
        <a:ext cx="22036" cy="22036"/>
      </dsp:txXfrm>
    </dsp:sp>
    <dsp:sp modelId="{8F3E96F8-EADB-426D-AB35-9DDE17739AF3}">
      <dsp:nvSpPr>
        <dsp:cNvPr id="0" name=""/>
        <dsp:cNvSpPr/>
      </dsp:nvSpPr>
      <dsp:spPr>
        <a:xfrm>
          <a:off x="3087164" y="1206602"/>
          <a:ext cx="1101849" cy="5509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Compost </a:t>
          </a:r>
          <a:endParaRPr lang="en-US" sz="1500" kern="1200" dirty="0"/>
        </a:p>
      </dsp:txBody>
      <dsp:txXfrm>
        <a:off x="3103300" y="1222738"/>
        <a:ext cx="1069577" cy="518652"/>
      </dsp:txXfrm>
    </dsp:sp>
    <dsp:sp modelId="{0B6D03E3-457A-4E15-9A66-92C5663D9574}">
      <dsp:nvSpPr>
        <dsp:cNvPr id="0" name=""/>
        <dsp:cNvSpPr/>
      </dsp:nvSpPr>
      <dsp:spPr>
        <a:xfrm rot="3310531">
          <a:off x="2480901" y="1789276"/>
          <a:ext cx="771786" cy="19138"/>
        </a:xfrm>
        <a:custGeom>
          <a:avLst/>
          <a:gdLst/>
          <a:ahLst/>
          <a:cxnLst/>
          <a:rect l="0" t="0" r="0" b="0"/>
          <a:pathLst>
            <a:path>
              <a:moveTo>
                <a:pt x="0" y="9569"/>
              </a:moveTo>
              <a:lnTo>
                <a:pt x="771786" y="95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47499" y="1779551"/>
        <a:ext cx="38589" cy="38589"/>
      </dsp:txXfrm>
    </dsp:sp>
    <dsp:sp modelId="{F2885B6F-70C9-4D9B-AE25-99B6503D078E}">
      <dsp:nvSpPr>
        <dsp:cNvPr id="0" name=""/>
        <dsp:cNvSpPr/>
      </dsp:nvSpPr>
      <dsp:spPr>
        <a:xfrm>
          <a:off x="3087164" y="1840165"/>
          <a:ext cx="1101849" cy="5509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Slurry </a:t>
          </a:r>
          <a:endParaRPr lang="en-US" sz="1500" kern="1200" dirty="0"/>
        </a:p>
      </dsp:txBody>
      <dsp:txXfrm>
        <a:off x="3103300" y="1856301"/>
        <a:ext cx="1069577" cy="518652"/>
      </dsp:txXfrm>
    </dsp:sp>
    <dsp:sp modelId="{FB168510-0E82-425C-B64D-D42EFA974DBD}">
      <dsp:nvSpPr>
        <dsp:cNvPr id="0" name=""/>
        <dsp:cNvSpPr/>
      </dsp:nvSpPr>
      <dsp:spPr>
        <a:xfrm>
          <a:off x="1103835" y="2739621"/>
          <a:ext cx="440739" cy="19138"/>
        </a:xfrm>
        <a:custGeom>
          <a:avLst/>
          <a:gdLst/>
          <a:ahLst/>
          <a:cxnLst/>
          <a:rect l="0" t="0" r="0" b="0"/>
          <a:pathLst>
            <a:path>
              <a:moveTo>
                <a:pt x="0" y="9569"/>
              </a:moveTo>
              <a:lnTo>
                <a:pt x="440739" y="95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13187" y="2738172"/>
        <a:ext cx="22036" cy="22036"/>
      </dsp:txXfrm>
    </dsp:sp>
    <dsp:sp modelId="{1EB76503-5C00-46CF-AC4C-52200C7ECB81}">
      <dsp:nvSpPr>
        <dsp:cNvPr id="0" name=""/>
        <dsp:cNvSpPr/>
      </dsp:nvSpPr>
      <dsp:spPr>
        <a:xfrm>
          <a:off x="1544575" y="2473728"/>
          <a:ext cx="1101849" cy="5509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Bio energy production </a:t>
          </a:r>
          <a:endParaRPr lang="en-US" sz="1500" kern="1200" dirty="0"/>
        </a:p>
      </dsp:txBody>
      <dsp:txXfrm>
        <a:off x="1560711" y="2489864"/>
        <a:ext cx="1069577" cy="518652"/>
      </dsp:txXfrm>
    </dsp:sp>
    <dsp:sp modelId="{BEA1BE5D-2D89-45BB-B6D0-3AEEA2ED89F7}">
      <dsp:nvSpPr>
        <dsp:cNvPr id="0" name=""/>
        <dsp:cNvSpPr/>
      </dsp:nvSpPr>
      <dsp:spPr>
        <a:xfrm>
          <a:off x="2646424" y="2739621"/>
          <a:ext cx="440739" cy="19138"/>
        </a:xfrm>
        <a:custGeom>
          <a:avLst/>
          <a:gdLst/>
          <a:ahLst/>
          <a:cxnLst/>
          <a:rect l="0" t="0" r="0" b="0"/>
          <a:pathLst>
            <a:path>
              <a:moveTo>
                <a:pt x="0" y="9569"/>
              </a:moveTo>
              <a:lnTo>
                <a:pt x="440739" y="95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55775" y="2738172"/>
        <a:ext cx="22036" cy="22036"/>
      </dsp:txXfrm>
    </dsp:sp>
    <dsp:sp modelId="{3AB377B6-7612-4209-9A15-B39624B38DE2}">
      <dsp:nvSpPr>
        <dsp:cNvPr id="0" name=""/>
        <dsp:cNvSpPr/>
      </dsp:nvSpPr>
      <dsp:spPr>
        <a:xfrm>
          <a:off x="3087164" y="2473728"/>
          <a:ext cx="1101849" cy="5509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Biogas </a:t>
          </a:r>
          <a:endParaRPr lang="en-US" sz="1500" kern="1200" dirty="0"/>
        </a:p>
      </dsp:txBody>
      <dsp:txXfrm>
        <a:off x="3103300" y="2489864"/>
        <a:ext cx="1069577" cy="518652"/>
      </dsp:txXfrm>
    </dsp:sp>
    <dsp:sp modelId="{FD591983-287F-4300-AC33-B2BF1A9A19B9}">
      <dsp:nvSpPr>
        <dsp:cNvPr id="0" name=""/>
        <dsp:cNvSpPr/>
      </dsp:nvSpPr>
      <dsp:spPr>
        <a:xfrm rot="3310531">
          <a:off x="938312" y="3056403"/>
          <a:ext cx="771786" cy="19138"/>
        </a:xfrm>
        <a:custGeom>
          <a:avLst/>
          <a:gdLst/>
          <a:ahLst/>
          <a:cxnLst/>
          <a:rect l="0" t="0" r="0" b="0"/>
          <a:pathLst>
            <a:path>
              <a:moveTo>
                <a:pt x="0" y="9569"/>
              </a:moveTo>
              <a:lnTo>
                <a:pt x="771786" y="95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304911" y="3046677"/>
        <a:ext cx="38589" cy="38589"/>
      </dsp:txXfrm>
    </dsp:sp>
    <dsp:sp modelId="{226A3982-9031-4376-9B28-E67599A3FCE4}">
      <dsp:nvSpPr>
        <dsp:cNvPr id="0" name=""/>
        <dsp:cNvSpPr/>
      </dsp:nvSpPr>
      <dsp:spPr>
        <a:xfrm>
          <a:off x="1544575" y="3107291"/>
          <a:ext cx="1101849" cy="5509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Bedding material</a:t>
          </a:r>
        </a:p>
      </dsp:txBody>
      <dsp:txXfrm>
        <a:off x="1560711" y="3123427"/>
        <a:ext cx="1069577" cy="518652"/>
      </dsp:txXfrm>
    </dsp:sp>
    <dsp:sp modelId="{2C6B06E9-C9E9-4BE3-AF1B-DD329FFB308C}">
      <dsp:nvSpPr>
        <dsp:cNvPr id="0" name=""/>
        <dsp:cNvSpPr/>
      </dsp:nvSpPr>
      <dsp:spPr>
        <a:xfrm rot="4249260">
          <a:off x="653411" y="3373184"/>
          <a:ext cx="1341588" cy="19138"/>
        </a:xfrm>
        <a:custGeom>
          <a:avLst/>
          <a:gdLst/>
          <a:ahLst/>
          <a:cxnLst/>
          <a:rect l="0" t="0" r="0" b="0"/>
          <a:pathLst>
            <a:path>
              <a:moveTo>
                <a:pt x="0" y="9569"/>
              </a:moveTo>
              <a:lnTo>
                <a:pt x="1341588" y="956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1290665" y="3349214"/>
        <a:ext cx="67079" cy="67079"/>
      </dsp:txXfrm>
    </dsp:sp>
    <dsp:sp modelId="{CB8DD622-C211-4188-8422-0C474625A42A}">
      <dsp:nvSpPr>
        <dsp:cNvPr id="0" name=""/>
        <dsp:cNvSpPr/>
      </dsp:nvSpPr>
      <dsp:spPr>
        <a:xfrm>
          <a:off x="1544575" y="3740854"/>
          <a:ext cx="1101849" cy="5509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Nutrients extraction</a:t>
          </a:r>
        </a:p>
      </dsp:txBody>
      <dsp:txXfrm>
        <a:off x="1560711" y="3756990"/>
        <a:ext cx="1069577" cy="518652"/>
      </dsp:txXfrm>
    </dsp:sp>
    <dsp:sp modelId="{8E1F0C15-A6DB-42DC-B976-89CEA1AAFCB3}">
      <dsp:nvSpPr>
        <dsp:cNvPr id="0" name=""/>
        <dsp:cNvSpPr/>
      </dsp:nvSpPr>
      <dsp:spPr>
        <a:xfrm rot="19457599">
          <a:off x="2595408" y="3848357"/>
          <a:ext cx="542772" cy="19138"/>
        </a:xfrm>
        <a:custGeom>
          <a:avLst/>
          <a:gdLst/>
          <a:ahLst/>
          <a:cxnLst/>
          <a:rect l="0" t="0" r="0" b="0"/>
          <a:pathLst>
            <a:path>
              <a:moveTo>
                <a:pt x="0" y="9569"/>
              </a:moveTo>
              <a:lnTo>
                <a:pt x="542772" y="95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53225" y="3844357"/>
        <a:ext cx="27138" cy="27138"/>
      </dsp:txXfrm>
    </dsp:sp>
    <dsp:sp modelId="{C87B2755-D3CD-4994-A868-2E04B49BF2D5}">
      <dsp:nvSpPr>
        <dsp:cNvPr id="0" name=""/>
        <dsp:cNvSpPr/>
      </dsp:nvSpPr>
      <dsp:spPr>
        <a:xfrm>
          <a:off x="3087164" y="3424073"/>
          <a:ext cx="1101849" cy="5509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Nitrogen </a:t>
          </a:r>
        </a:p>
      </dsp:txBody>
      <dsp:txXfrm>
        <a:off x="3103300" y="3440209"/>
        <a:ext cx="1069577" cy="518652"/>
      </dsp:txXfrm>
    </dsp:sp>
    <dsp:sp modelId="{12120940-BC93-44D0-8EF3-2FC573C25494}">
      <dsp:nvSpPr>
        <dsp:cNvPr id="0" name=""/>
        <dsp:cNvSpPr/>
      </dsp:nvSpPr>
      <dsp:spPr>
        <a:xfrm rot="2142401">
          <a:off x="2595408" y="4165138"/>
          <a:ext cx="542772" cy="19138"/>
        </a:xfrm>
        <a:custGeom>
          <a:avLst/>
          <a:gdLst/>
          <a:ahLst/>
          <a:cxnLst/>
          <a:rect l="0" t="0" r="0" b="0"/>
          <a:pathLst>
            <a:path>
              <a:moveTo>
                <a:pt x="0" y="9569"/>
              </a:moveTo>
              <a:lnTo>
                <a:pt x="542772" y="956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500" kern="1200"/>
        </a:p>
      </dsp:txBody>
      <dsp:txXfrm>
        <a:off x="2853225" y="4161138"/>
        <a:ext cx="27138" cy="27138"/>
      </dsp:txXfrm>
    </dsp:sp>
    <dsp:sp modelId="{F38E726A-20EF-45E1-B88D-1C2EE8560FE8}">
      <dsp:nvSpPr>
        <dsp:cNvPr id="0" name=""/>
        <dsp:cNvSpPr/>
      </dsp:nvSpPr>
      <dsp:spPr>
        <a:xfrm>
          <a:off x="3087164" y="4057636"/>
          <a:ext cx="1101849" cy="5509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lvl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500" kern="1200" dirty="0" smtClean="0"/>
            <a:t>Phosphorus </a:t>
          </a:r>
        </a:p>
      </dsp:txBody>
      <dsp:txXfrm>
        <a:off x="3103300" y="4073772"/>
        <a:ext cx="1069577" cy="51865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6789F6-1663-4326-97CD-B1747C9092D0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BBF5EF-D508-4C5C-B6B9-67BAE51BE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546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E4BD148-2DB9-44E5-B4BE-B7AC577AC29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A7150F86-EFF0-4DBF-9A1A-3695962AA62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D148-2DB9-44E5-B4BE-B7AC577AC29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50F86-EFF0-4DBF-9A1A-3695962AA6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D148-2DB9-44E5-B4BE-B7AC577AC29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50F86-EFF0-4DBF-9A1A-3695962AA6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E4BD148-2DB9-44E5-B4BE-B7AC577AC29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7150F86-EFF0-4DBF-9A1A-3695962AA62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E4BD148-2DB9-44E5-B4BE-B7AC577AC29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A7150F86-EFF0-4DBF-9A1A-3695962AA62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D148-2DB9-44E5-B4BE-B7AC577AC29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50F86-EFF0-4DBF-9A1A-3695962AA62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D148-2DB9-44E5-B4BE-B7AC577AC29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50F86-EFF0-4DBF-9A1A-3695962AA6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E4BD148-2DB9-44E5-B4BE-B7AC577AC29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7150F86-EFF0-4DBF-9A1A-3695962AA6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BD148-2DB9-44E5-B4BE-B7AC577AC29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50F86-EFF0-4DBF-9A1A-3695962AA6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E4BD148-2DB9-44E5-B4BE-B7AC577AC29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A7150F86-EFF0-4DBF-9A1A-3695962AA62B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E4BD148-2DB9-44E5-B4BE-B7AC577AC29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A7150F86-EFF0-4DBF-9A1A-3695962AA62B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E4BD148-2DB9-44E5-B4BE-B7AC577AC29E}" type="datetimeFigureOut">
              <a:rPr lang="en-US" smtClean="0"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A7150F86-EFF0-4DBF-9A1A-3695962AA6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80/09593330309385542" TargetMode="External"/><Relationship Id="rId3" Type="http://schemas.openxmlformats.org/officeDocument/2006/relationships/hyperlink" Target="https://doi.org/10.2737/fs-ru-227" TargetMode="External"/><Relationship Id="rId7" Type="http://schemas.openxmlformats.org/officeDocument/2006/relationships/hyperlink" Target="https://doi.org/10.1016/b978-0-12-817052-6.00026-4" TargetMode="External"/><Relationship Id="rId2" Type="http://schemas.openxmlformats.org/officeDocument/2006/relationships/hyperlink" Target="https://doi.org/10.5194/essd-13-1151-202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xtension.okstate.edu/fact-sheets/anaerobic-digestion-of-animal-manures-understanding-the-basic-processes.html" TargetMode="External"/><Relationship Id="rId5" Type="http://schemas.openxmlformats.org/officeDocument/2006/relationships/hyperlink" Target="https://virtualfarm.psu.edu/dairy-farm-manure-management" TargetMode="External"/><Relationship Id="rId4" Type="http://schemas.openxmlformats.org/officeDocument/2006/relationships/hyperlink" Target="https://doi.org/10.3390/en16186735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685800"/>
            <a:ext cx="6172200" cy="1219200"/>
          </a:xfrm>
        </p:spPr>
        <p:txBody>
          <a:bodyPr/>
          <a:lstStyle/>
          <a:p>
            <a:r>
              <a:rPr lang="en-US" dirty="0" smtClean="0"/>
              <a:t>Manure management in a diary livestock farm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800" y="5029200"/>
            <a:ext cx="5715000" cy="1447800"/>
          </a:xfrm>
        </p:spPr>
        <p:txBody>
          <a:bodyPr/>
          <a:lstStyle/>
          <a:p>
            <a:pPr algn="r"/>
            <a:r>
              <a:rPr lang="en-US" dirty="0"/>
              <a:t>Sustainable Practices for Environmental Protection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738" y="2286000"/>
            <a:ext cx="4002861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34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Pathogens removal/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524000"/>
            <a:ext cx="6248400" cy="4873752"/>
          </a:xfrm>
        </p:spPr>
        <p:txBody>
          <a:bodyPr/>
          <a:lstStyle/>
          <a:p>
            <a:r>
              <a:rPr lang="en-US" dirty="0" smtClean="0"/>
              <a:t>There are several types of microbes and micro flora which plays a vital role in the treatment of manure. But a handsome amount of which are pathogens.</a:t>
            </a:r>
          </a:p>
          <a:p>
            <a:r>
              <a:rPr lang="en-US" dirty="0" smtClean="0"/>
              <a:t>Most concerning thing is that pathogens may become dormant and again start disease spreading when conditions become favorable again</a:t>
            </a:r>
          </a:p>
          <a:p>
            <a:r>
              <a:rPr lang="en-US" dirty="0" smtClean="0"/>
              <a:t>Most common practice for pathogens inactivation is effective storage. </a:t>
            </a:r>
          </a:p>
          <a:p>
            <a:r>
              <a:rPr lang="en-US" dirty="0" smtClean="0"/>
              <a:t>Essentially, no fresh manure can be added to the pile before during storage.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781800" y="1447801"/>
            <a:ext cx="1905000" cy="209288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 smtClean="0"/>
              <a:t>Common pathogens of dairy manure: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 smtClean="0"/>
              <a:t>E. Coli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 smtClean="0"/>
              <a:t>Salmonella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 smtClean="0"/>
              <a:t>Yersinia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 err="1" smtClean="0"/>
              <a:t>Campylobactor</a:t>
            </a:r>
            <a:r>
              <a:rPr lang="en-US" sz="1400" dirty="0" smtClean="0"/>
              <a:t> 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 smtClean="0"/>
              <a:t>Cysts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 smtClean="0"/>
              <a:t>Giardia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1400" dirty="0" err="1" smtClean="0"/>
              <a:t>Cryptosprodium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8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Composting is a treatment </a:t>
            </a:r>
            <a:r>
              <a:rPr lang="en-US" dirty="0" smtClean="0"/>
              <a:t>process		     </a:t>
            </a:r>
            <a:r>
              <a:rPr lang="en-US" dirty="0"/>
              <a:t>that converts manure into a stable, </a:t>
            </a:r>
            <a:r>
              <a:rPr lang="en-US" dirty="0" smtClean="0"/>
              <a:t>	          humus-like </a:t>
            </a:r>
            <a:r>
              <a:rPr lang="en-US" dirty="0"/>
              <a:t>material </a:t>
            </a:r>
            <a:endParaRPr lang="en-US" dirty="0" smtClean="0"/>
          </a:p>
          <a:p>
            <a:pPr marL="0" indent="0">
              <a:buNone/>
            </a:pPr>
            <a:r>
              <a:rPr lang="en-US" sz="1800" dirty="0" smtClean="0"/>
              <a:t>    (</a:t>
            </a:r>
            <a:r>
              <a:rPr lang="en-US" sz="1800" dirty="0"/>
              <a:t>EPA, 2020</a:t>
            </a:r>
            <a:r>
              <a:rPr lang="en-US" sz="1800" dirty="0" smtClean="0"/>
              <a:t>)</a:t>
            </a:r>
          </a:p>
          <a:p>
            <a:r>
              <a:rPr lang="en-US" dirty="0"/>
              <a:t>Manure needs to be managed properly to be composted properly. </a:t>
            </a:r>
            <a:endParaRPr lang="en-US" dirty="0" smtClean="0"/>
          </a:p>
          <a:p>
            <a:r>
              <a:rPr lang="en-US" dirty="0" smtClean="0"/>
              <a:t>Carbon/nitrogen </a:t>
            </a:r>
            <a:r>
              <a:rPr lang="en-US" dirty="0"/>
              <a:t>ratios should be about 30-to-1, moisture content should be around 50% and oxygen needs to be incorporated routinely by </a:t>
            </a:r>
            <a:r>
              <a:rPr lang="en-US" dirty="0" smtClean="0"/>
              <a:t>turning.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sz="1800" dirty="0" smtClean="0"/>
              <a:t>(Mary A, 2022)</a:t>
            </a:r>
            <a:endParaRPr lang="en-US" sz="1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04800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33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67600" cy="1143000"/>
          </a:xfrm>
        </p:spPr>
        <p:txBody>
          <a:bodyPr/>
          <a:lstStyle/>
          <a:p>
            <a:r>
              <a:rPr lang="en-US" dirty="0" smtClean="0"/>
              <a:t>Manure utilization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191000" cy="487375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Dairy manure contain more than 80% of organic N which are available for plants; thus can </a:t>
            </a:r>
            <a:r>
              <a:rPr lang="en-US" dirty="0"/>
              <a:t>be utilized as </a:t>
            </a:r>
            <a:r>
              <a:rPr lang="en-US" dirty="0" smtClean="0"/>
              <a:t>fertilizer. </a:t>
            </a:r>
            <a:r>
              <a:rPr lang="en-US" dirty="0" err="1" smtClean="0"/>
              <a:t>Adso</a:t>
            </a:r>
            <a:r>
              <a:rPr lang="en-US" dirty="0" smtClean="0"/>
              <a:t>, </a:t>
            </a:r>
            <a:r>
              <a:rPr lang="en-US" dirty="0"/>
              <a:t>energy source, or bedding material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sz="1800" dirty="0" smtClean="0"/>
              <a:t>(NRCS</a:t>
            </a:r>
            <a:r>
              <a:rPr lang="en-US" sz="1800" dirty="0"/>
              <a:t>, 2019</a:t>
            </a:r>
            <a:r>
              <a:rPr lang="en-US" sz="1800" dirty="0" smtClean="0"/>
              <a:t>)</a:t>
            </a:r>
          </a:p>
          <a:p>
            <a:r>
              <a:rPr lang="en-US" dirty="0" smtClean="0"/>
              <a:t>One of the main goals of utilizing of </a:t>
            </a:r>
            <a:r>
              <a:rPr lang="en-US" dirty="0" smtClean="0"/>
              <a:t>manure               </a:t>
            </a:r>
            <a:r>
              <a:rPr lang="en-US" dirty="0" smtClean="0"/>
              <a:t>is to salvage its </a:t>
            </a:r>
            <a:r>
              <a:rPr lang="en-US" dirty="0" smtClean="0"/>
              <a:t>	  nitrogen and     </a:t>
            </a:r>
            <a:r>
              <a:rPr lang="en-US" dirty="0" smtClean="0"/>
              <a:t>phosphorus and potassium portion.</a:t>
            </a:r>
          </a:p>
        </p:txBody>
      </p:sp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3330137"/>
              </p:ext>
            </p:extLst>
          </p:nvPr>
        </p:nvGraphicFramePr>
        <p:xfrm>
          <a:off x="3657600" y="1371600"/>
          <a:ext cx="41910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588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15962"/>
          </a:xfrm>
        </p:spPr>
        <p:txBody>
          <a:bodyPr/>
          <a:lstStyle/>
          <a:p>
            <a:r>
              <a:rPr lang="en-US" dirty="0" smtClean="0"/>
              <a:t>Beneficial aspects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7467600" cy="5715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Economic benefits </a:t>
            </a:r>
          </a:p>
          <a:p>
            <a:pPr lvl="1"/>
            <a:r>
              <a:rPr lang="en-US" sz="2000" dirty="0" smtClean="0"/>
              <a:t>Effective </a:t>
            </a:r>
            <a:r>
              <a:rPr lang="en-US" sz="2000" dirty="0"/>
              <a:t>manure management </a:t>
            </a:r>
            <a:r>
              <a:rPr lang="en-US" sz="2000" dirty="0" smtClean="0"/>
              <a:t>can:</a:t>
            </a:r>
          </a:p>
          <a:p>
            <a:pPr lvl="2"/>
            <a:r>
              <a:rPr lang="en-US" sz="1600" dirty="0"/>
              <a:t>R</a:t>
            </a:r>
            <a:r>
              <a:rPr lang="en-US" sz="1600" dirty="0" smtClean="0"/>
              <a:t>educe </a:t>
            </a:r>
            <a:r>
              <a:rPr lang="en-US" sz="1600" dirty="0"/>
              <a:t>waste disposal </a:t>
            </a:r>
            <a:r>
              <a:rPr lang="en-US" sz="1600" dirty="0" smtClean="0"/>
              <a:t>costs</a:t>
            </a:r>
          </a:p>
          <a:p>
            <a:pPr lvl="2"/>
            <a:r>
              <a:rPr lang="en-US" sz="1600" dirty="0"/>
              <a:t>G</a:t>
            </a:r>
            <a:r>
              <a:rPr lang="en-US" sz="1600" dirty="0" smtClean="0"/>
              <a:t>enerate </a:t>
            </a:r>
            <a:r>
              <a:rPr lang="en-US" sz="1600" dirty="0"/>
              <a:t>revenue through energy </a:t>
            </a:r>
            <a:r>
              <a:rPr lang="en-US" sz="1600" dirty="0" smtClean="0"/>
              <a:t>production</a:t>
            </a:r>
          </a:p>
          <a:p>
            <a:pPr lvl="2"/>
            <a:r>
              <a:rPr lang="en-US" sz="1600" dirty="0" smtClean="0"/>
              <a:t>Enhances the organic farming</a:t>
            </a:r>
          </a:p>
          <a:p>
            <a:pPr lvl="2"/>
            <a:r>
              <a:rPr lang="en-US" sz="1600" dirty="0"/>
              <a:t>I</a:t>
            </a:r>
            <a:r>
              <a:rPr lang="en-US" sz="1600" dirty="0" smtClean="0"/>
              <a:t>mprove </a:t>
            </a:r>
            <a:r>
              <a:rPr lang="en-US" sz="1600" dirty="0"/>
              <a:t>crop yields (USDA, 2019</a:t>
            </a:r>
            <a:r>
              <a:rPr lang="en-US" sz="1600" dirty="0" smtClean="0"/>
              <a:t>)</a:t>
            </a:r>
          </a:p>
          <a:p>
            <a:r>
              <a:rPr lang="en-US" sz="2000" dirty="0" smtClean="0"/>
              <a:t>Social benefits</a:t>
            </a:r>
          </a:p>
          <a:p>
            <a:pPr lvl="1"/>
            <a:r>
              <a:rPr lang="en-US" sz="2000" dirty="0" smtClean="0"/>
              <a:t>Proper manure management can: </a:t>
            </a:r>
          </a:p>
          <a:p>
            <a:pPr lvl="2"/>
            <a:r>
              <a:rPr lang="en-US" sz="1600" dirty="0" smtClean="0"/>
              <a:t>Improve community health, </a:t>
            </a:r>
          </a:p>
          <a:p>
            <a:pPr lvl="2"/>
            <a:r>
              <a:rPr lang="en-US" sz="1600" dirty="0" smtClean="0"/>
              <a:t>Reduce odors and nuisance</a:t>
            </a:r>
          </a:p>
          <a:p>
            <a:pPr lvl="2"/>
            <a:r>
              <a:rPr lang="en-US" sz="1600" dirty="0" smtClean="0"/>
              <a:t>Enhance environmental quality (</a:t>
            </a:r>
            <a:r>
              <a:rPr lang="en-US" sz="1600" dirty="0"/>
              <a:t>WHO, </a:t>
            </a:r>
            <a:r>
              <a:rPr lang="en-US" sz="1600" dirty="0" smtClean="0"/>
              <a:t>2018)</a:t>
            </a:r>
          </a:p>
          <a:p>
            <a:r>
              <a:rPr lang="en-US" dirty="0" smtClean="0"/>
              <a:t>Conclusion</a:t>
            </a:r>
          </a:p>
          <a:p>
            <a:pPr marL="640080" lvl="2" indent="0">
              <a:buNone/>
            </a:pPr>
            <a:r>
              <a:rPr lang="en-US" dirty="0" smtClean="0"/>
              <a:t>“Inadequate manure management practices have significant environmental risks, threatening the production cycle in ecosystems and human health. The consequences of inadequate manure handling and disposal are far-reaching, with devastating effects on water quality, soil fertility, air purity, and climate stability.”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21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 recommendations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microbial consortium is an effective and economical biological solution to treat dairy </a:t>
            </a:r>
            <a:r>
              <a:rPr lang="en-US" dirty="0" smtClean="0"/>
              <a:t>industry wastewater.</a:t>
            </a:r>
          </a:p>
          <a:p>
            <a:r>
              <a:rPr lang="en-US" dirty="0"/>
              <a:t>It is time for industries and organizations to take action and be accountable for the waste generated at their </a:t>
            </a:r>
            <a:r>
              <a:rPr lang="en-US" dirty="0" smtClean="0"/>
              <a:t>farms </a:t>
            </a:r>
            <a:r>
              <a:rPr lang="en-US" dirty="0"/>
              <a:t>by evaluating cost-effective, sustainable, easily accessible, and completely natural </a:t>
            </a:r>
            <a:r>
              <a:rPr lang="en-US" dirty="0" smtClean="0"/>
              <a:t>solutions. </a:t>
            </a:r>
          </a:p>
          <a:p>
            <a:r>
              <a:rPr lang="en-US" dirty="0" smtClean="0"/>
              <a:t>Need of the hour is to potential reduction of methane emissions from dairy farming systems. Because dairy sector is the largest sector of livestock; thus produced largest amount of manure.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360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en-US" sz="1200" dirty="0" err="1"/>
              <a:t>Marklein</a:t>
            </a:r>
            <a:r>
              <a:rPr lang="en-US" sz="1200" dirty="0"/>
              <a:t>, A. R., Meyer, D., Fischer, M. L., </a:t>
            </a:r>
            <a:r>
              <a:rPr lang="en-US" sz="1200" dirty="0" err="1"/>
              <a:t>Jeong</a:t>
            </a:r>
            <a:r>
              <a:rPr lang="en-US" sz="1200" dirty="0"/>
              <a:t>, S., </a:t>
            </a:r>
            <a:r>
              <a:rPr lang="en-US" sz="1200" dirty="0" err="1"/>
              <a:t>Rafiq</a:t>
            </a:r>
            <a:r>
              <a:rPr lang="en-US" sz="1200" dirty="0"/>
              <a:t>, T., Carr, M., &amp; Hopkins, F. M. (2021). Facility-scale inventory of dairy methane emissions in California: implications for mitigation. </a:t>
            </a:r>
            <a:r>
              <a:rPr lang="en-US" sz="1200" i="1" dirty="0"/>
              <a:t>Earth System Science Data</a:t>
            </a:r>
            <a:r>
              <a:rPr lang="en-US" sz="1200" dirty="0"/>
              <a:t>, </a:t>
            </a:r>
            <a:r>
              <a:rPr lang="en-US" sz="1200" i="1" dirty="0"/>
              <a:t>13</a:t>
            </a:r>
            <a:r>
              <a:rPr lang="en-US" sz="1200" dirty="0"/>
              <a:t>(3), 1151–1166. </a:t>
            </a:r>
            <a:r>
              <a:rPr lang="en-US" sz="1200" dirty="0">
                <a:hlinkClick r:id="rId2"/>
              </a:rPr>
              <a:t>https://</a:t>
            </a:r>
            <a:r>
              <a:rPr lang="en-US" sz="1200" dirty="0" smtClean="0">
                <a:hlinkClick r:id="rId2"/>
              </a:rPr>
              <a:t>doi.org/10.5194/essd-13-1151-2021</a:t>
            </a:r>
            <a:endParaRPr lang="en-US" sz="1200" dirty="0" smtClean="0"/>
          </a:p>
          <a:p>
            <a:r>
              <a:rPr lang="en-US" sz="1200" dirty="0"/>
              <a:t>Douglas-</a:t>
            </a:r>
            <a:r>
              <a:rPr lang="en-US" sz="1200" dirty="0" err="1"/>
              <a:t>Mankin</a:t>
            </a:r>
            <a:r>
              <a:rPr lang="en-US" sz="1200" dirty="0"/>
              <a:t>, K. R. (2018). Current Research in Land, Water, and </a:t>
            </a:r>
            <a:r>
              <a:rPr lang="en-US" sz="1200" dirty="0" err="1"/>
              <a:t>Agroecosystems</a:t>
            </a:r>
            <a:r>
              <a:rPr lang="en-US" sz="1200" dirty="0"/>
              <a:t>: ASABE Journals 2017 year in review. </a:t>
            </a:r>
            <a:r>
              <a:rPr lang="en-US" sz="1200" i="1" dirty="0"/>
              <a:t>Transactions of the ASABE</a:t>
            </a:r>
            <a:r>
              <a:rPr lang="en-US" sz="1200" dirty="0"/>
              <a:t>, </a:t>
            </a:r>
            <a:r>
              <a:rPr lang="en-US" sz="1200" i="1" dirty="0"/>
              <a:t>61</a:t>
            </a:r>
            <a:r>
              <a:rPr lang="en-US" sz="1200" dirty="0"/>
              <a:t>(5), 1639–1651. https://</a:t>
            </a:r>
            <a:r>
              <a:rPr lang="en-US" sz="1200" dirty="0" smtClean="0"/>
              <a:t>doi.org/10.13031/trans.12821</a:t>
            </a:r>
          </a:p>
          <a:p>
            <a:r>
              <a:rPr lang="en-US" sz="1200" dirty="0" err="1"/>
              <a:t>Domke</a:t>
            </a:r>
            <a:r>
              <a:rPr lang="en-US" sz="1200" dirty="0"/>
              <a:t>, G. M., Walters, B. F., Nowak, D. J., Smith, J. E., Ogle, S. M., </a:t>
            </a:r>
            <a:r>
              <a:rPr lang="en-US" sz="1200" dirty="0" err="1"/>
              <a:t>Coulston</a:t>
            </a:r>
            <a:r>
              <a:rPr lang="en-US" sz="1200" dirty="0"/>
              <a:t>, J., &amp; Wirth, T. (2020). </a:t>
            </a:r>
            <a:r>
              <a:rPr lang="en-US" sz="1200" i="1" dirty="0"/>
              <a:t>Greenhouse gas emissions and removals from forest land, woodlands, and urban trees in the United States, 1990-2018</a:t>
            </a:r>
            <a:r>
              <a:rPr lang="en-US" sz="1200" dirty="0"/>
              <a:t>. </a:t>
            </a:r>
            <a:r>
              <a:rPr lang="en-US" sz="1200" dirty="0">
                <a:hlinkClick r:id="rId3"/>
              </a:rPr>
              <a:t>https://</a:t>
            </a:r>
            <a:r>
              <a:rPr lang="en-US" sz="1200" dirty="0" smtClean="0">
                <a:hlinkClick r:id="rId3"/>
              </a:rPr>
              <a:t>doi.org/10.2737/fs-ru-227</a:t>
            </a:r>
            <a:endParaRPr lang="en-US" sz="1200" dirty="0"/>
          </a:p>
          <a:p>
            <a:r>
              <a:rPr lang="en-US" sz="1200" dirty="0" err="1" smtClean="0"/>
              <a:t>Mazurkiewicz</a:t>
            </a:r>
            <a:r>
              <a:rPr lang="en-US" sz="1200" dirty="0"/>
              <a:t>, J. (2023). The impact of manure use for energy purposes on the economic balance of a dairy farm. </a:t>
            </a:r>
            <a:r>
              <a:rPr lang="en-US" sz="1200" i="1" dirty="0"/>
              <a:t>Energies</a:t>
            </a:r>
            <a:r>
              <a:rPr lang="en-US" sz="1200" dirty="0"/>
              <a:t>, </a:t>
            </a:r>
            <a:r>
              <a:rPr lang="en-US" sz="1200" i="1" dirty="0"/>
              <a:t>16</a:t>
            </a:r>
            <a:r>
              <a:rPr lang="en-US" sz="1200" dirty="0"/>
              <a:t>(18), 6735. </a:t>
            </a:r>
            <a:r>
              <a:rPr lang="en-US" sz="1200" dirty="0">
                <a:hlinkClick r:id="rId4"/>
              </a:rPr>
              <a:t>https://</a:t>
            </a:r>
            <a:r>
              <a:rPr lang="en-US" sz="1200" dirty="0" smtClean="0">
                <a:hlinkClick r:id="rId4"/>
              </a:rPr>
              <a:t>doi.org/10.3390/en16186735</a:t>
            </a:r>
            <a:endParaRPr lang="en-US" sz="1200" dirty="0"/>
          </a:p>
          <a:p>
            <a:r>
              <a:rPr lang="en-US" sz="1200" i="1" dirty="0"/>
              <a:t>Manure Management - Virtual farm</a:t>
            </a:r>
            <a:r>
              <a:rPr lang="en-US" sz="1200" dirty="0"/>
              <a:t>. (</a:t>
            </a:r>
            <a:r>
              <a:rPr lang="en-US" sz="1200" dirty="0" err="1"/>
              <a:t>n.d.</a:t>
            </a:r>
            <a:r>
              <a:rPr lang="en-US" sz="1200" dirty="0"/>
              <a:t>). Virtual Farm. </a:t>
            </a:r>
            <a:r>
              <a:rPr lang="en-US" sz="1200" dirty="0">
                <a:hlinkClick r:id="rId5"/>
              </a:rPr>
              <a:t>https://</a:t>
            </a:r>
            <a:r>
              <a:rPr lang="en-US" sz="1200" dirty="0" smtClean="0">
                <a:hlinkClick r:id="rId5"/>
              </a:rPr>
              <a:t>virtualfarm.psu.edu/dairy-farm-manure-management</a:t>
            </a:r>
            <a:endParaRPr lang="en-US" sz="1200" dirty="0" smtClean="0"/>
          </a:p>
          <a:p>
            <a:r>
              <a:rPr lang="en-US" sz="1200" i="1" dirty="0"/>
              <a:t>Anaerobic Digestion of Animal manures: Understanding the basic Processes - Oklahoma State University</a:t>
            </a:r>
            <a:r>
              <a:rPr lang="en-US" sz="1200" dirty="0"/>
              <a:t>. (2017, March 1). </a:t>
            </a:r>
            <a:r>
              <a:rPr lang="en-US" sz="1200" dirty="0">
                <a:hlinkClick r:id="rId6"/>
              </a:rPr>
              <a:t>https://</a:t>
            </a:r>
            <a:r>
              <a:rPr lang="en-US" sz="1200" dirty="0" smtClean="0">
                <a:hlinkClick r:id="rId6"/>
              </a:rPr>
              <a:t>extension.okstate.edu/fact-sheets/anaerobic-digestion-of-animal-manures-understanding-the-basic-processes.html</a:t>
            </a:r>
            <a:endParaRPr lang="en-US" sz="1200" dirty="0"/>
          </a:p>
          <a:p>
            <a:r>
              <a:rPr lang="en-US" sz="1200" dirty="0"/>
              <a:t>Liu, Z., &amp; Wang, X. (2020). Manure treatment and utilization in production systems. In </a:t>
            </a:r>
            <a:r>
              <a:rPr lang="en-US" sz="1200" i="1" dirty="0"/>
              <a:t>Elsevier eBooks</a:t>
            </a:r>
            <a:r>
              <a:rPr lang="en-US" sz="1200" dirty="0"/>
              <a:t> (pp. 455–467). </a:t>
            </a:r>
            <a:r>
              <a:rPr lang="en-US" sz="1200" dirty="0">
                <a:hlinkClick r:id="rId7"/>
              </a:rPr>
              <a:t>https://</a:t>
            </a:r>
            <a:r>
              <a:rPr lang="en-US" sz="1200" dirty="0" smtClean="0">
                <a:hlinkClick r:id="rId7"/>
              </a:rPr>
              <a:t>doi.org/10.1016/b978-0-12-817052-6.00026-4</a:t>
            </a:r>
            <a:endParaRPr lang="en-US" sz="1200" dirty="0"/>
          </a:p>
          <a:p>
            <a:r>
              <a:rPr lang="en-US" sz="1200" dirty="0" err="1"/>
              <a:t>Bicudo</a:t>
            </a:r>
            <a:r>
              <a:rPr lang="en-US" sz="1200" dirty="0"/>
              <a:t>, J. R., &amp; </a:t>
            </a:r>
            <a:r>
              <a:rPr lang="en-US" sz="1200" dirty="0" err="1"/>
              <a:t>Goyal</a:t>
            </a:r>
            <a:r>
              <a:rPr lang="en-US" sz="1200" dirty="0"/>
              <a:t>, S. M. (2003). Pathogens and manure management systems: A review. </a:t>
            </a:r>
            <a:r>
              <a:rPr lang="en-US" sz="1200" i="1" dirty="0"/>
              <a:t>Environmental Technology</a:t>
            </a:r>
            <a:r>
              <a:rPr lang="en-US" sz="1200" dirty="0"/>
              <a:t>, </a:t>
            </a:r>
            <a:r>
              <a:rPr lang="en-US" sz="1200" i="1" dirty="0"/>
              <a:t>24</a:t>
            </a:r>
            <a:r>
              <a:rPr lang="en-US" sz="1200" dirty="0"/>
              <a:t>(1), 115–130. </a:t>
            </a:r>
            <a:r>
              <a:rPr lang="en-US" sz="1200" dirty="0">
                <a:hlinkClick r:id="rId8"/>
              </a:rPr>
              <a:t>https://</a:t>
            </a:r>
            <a:r>
              <a:rPr lang="en-US" sz="1200" dirty="0" smtClean="0">
                <a:hlinkClick r:id="rId8"/>
              </a:rPr>
              <a:t>doi.org/10.1080/09593330309385542</a:t>
            </a:r>
            <a:endParaRPr lang="en-US" sz="1200" dirty="0" smtClean="0"/>
          </a:p>
          <a:p>
            <a:endParaRPr lang="en-US" sz="1200" dirty="0" smtClean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681273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Manure management is a critical aspect of dairy livestock farming, as it affects </a:t>
            </a:r>
            <a:endParaRPr lang="en-US" dirty="0" smtClean="0"/>
          </a:p>
          <a:p>
            <a:pPr lvl="1"/>
            <a:r>
              <a:rPr lang="en-US" dirty="0" smtClean="0"/>
              <a:t>Environmental quality</a:t>
            </a:r>
          </a:p>
          <a:p>
            <a:pPr lvl="2"/>
            <a:r>
              <a:rPr lang="en-US" dirty="0" smtClean="0"/>
              <a:t>Manure lead </a:t>
            </a:r>
            <a:r>
              <a:rPr lang="en-US" dirty="0"/>
              <a:t>to </a:t>
            </a:r>
            <a:r>
              <a:rPr lang="en-US" dirty="0" smtClean="0"/>
              <a:t>emissions </a:t>
            </a:r>
            <a:r>
              <a:rPr lang="en-US" dirty="0"/>
              <a:t>of the </a:t>
            </a:r>
            <a:r>
              <a:rPr lang="en-US" dirty="0" smtClean="0"/>
              <a:t>GHG’s like methane as </a:t>
            </a:r>
            <a:r>
              <a:rPr lang="en-US" dirty="0"/>
              <a:t>well environmental degradation, </a:t>
            </a:r>
            <a:endParaRPr lang="en-US" dirty="0" smtClean="0"/>
          </a:p>
          <a:p>
            <a:pPr lvl="2"/>
            <a:r>
              <a:rPr lang="en-US" dirty="0" smtClean="0"/>
              <a:t>Negative health impacts</a:t>
            </a:r>
          </a:p>
          <a:p>
            <a:pPr lvl="2"/>
            <a:r>
              <a:rPr lang="en-US" dirty="0" smtClean="0"/>
              <a:t>Loss of valuable nutrients that could be added to soil.</a:t>
            </a:r>
          </a:p>
          <a:p>
            <a:pPr lvl="1"/>
            <a:r>
              <a:rPr lang="en-US" dirty="0" smtClean="0"/>
              <a:t>Animal health</a:t>
            </a:r>
          </a:p>
          <a:p>
            <a:pPr lvl="1"/>
            <a:r>
              <a:rPr lang="en-US" dirty="0" smtClean="0"/>
              <a:t>Farm </a:t>
            </a:r>
            <a:r>
              <a:rPr lang="en-US" dirty="0" smtClean="0"/>
              <a:t>productivity</a:t>
            </a:r>
          </a:p>
          <a:p>
            <a:r>
              <a:rPr lang="en-US" dirty="0"/>
              <a:t>Dairy cows produce approximately 40-50 kg of manure per head per day. 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sz="1800" dirty="0"/>
              <a:t>(ASABE, 2017)</a:t>
            </a:r>
          </a:p>
          <a:p>
            <a:pPr marL="0" indent="0">
              <a:buNone/>
            </a:pPr>
            <a:endParaRPr lang="en-US" sz="18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83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Environmental impacts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Improper manure management can lead to water pollution, soil degradation, and air quality issues (WHO, 2018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Harming aquatic life</a:t>
            </a:r>
          </a:p>
          <a:p>
            <a:pPr lvl="1"/>
            <a:r>
              <a:rPr lang="en-US" dirty="0" smtClean="0"/>
              <a:t>Ammonia release</a:t>
            </a:r>
          </a:p>
          <a:p>
            <a:pPr lvl="1"/>
            <a:r>
              <a:rPr lang="en-US" dirty="0" smtClean="0"/>
              <a:t>Methane gas </a:t>
            </a:r>
          </a:p>
          <a:p>
            <a:pPr lvl="1"/>
            <a:r>
              <a:rPr lang="en-US" dirty="0" smtClean="0"/>
              <a:t>Pathogens which can </a:t>
            </a:r>
            <a:endParaRPr lang="en-US" dirty="0"/>
          </a:p>
          <a:p>
            <a:pPr marL="365760" lvl="1" indent="0">
              <a:buNone/>
            </a:pPr>
            <a:r>
              <a:rPr lang="en-US" dirty="0" smtClean="0"/>
              <a:t>    cause serious health </a:t>
            </a:r>
          </a:p>
          <a:p>
            <a:pPr marL="365760" lvl="1" indent="0">
              <a:buNone/>
            </a:pPr>
            <a:r>
              <a:rPr lang="en-US" dirty="0"/>
              <a:t> </a:t>
            </a:r>
            <a:r>
              <a:rPr lang="en-US" dirty="0" smtClean="0"/>
              <a:t>   risks for humans.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2590801"/>
            <a:ext cx="4722495" cy="3006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8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smtClean="0"/>
              <a:t>Conti…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dairy effluents are responsible for causing </a:t>
            </a:r>
            <a:r>
              <a:rPr lang="en-US" u="sng" dirty="0"/>
              <a:t>foul </a:t>
            </a:r>
            <a:r>
              <a:rPr lang="en-US" u="sng" dirty="0" smtClean="0"/>
              <a:t>odor </a:t>
            </a:r>
            <a:r>
              <a:rPr lang="en-US" dirty="0"/>
              <a:t>and </a:t>
            </a:r>
            <a:r>
              <a:rPr lang="en-US" u="sng" dirty="0"/>
              <a:t>turbidity</a:t>
            </a:r>
            <a:r>
              <a:rPr lang="en-US" dirty="0"/>
              <a:t> in the water. The organic concentration present in the effluent becomes toxic to the aquatic ecosystem.</a:t>
            </a:r>
          </a:p>
          <a:p>
            <a:r>
              <a:rPr lang="en-US" b="1" dirty="0"/>
              <a:t>Casein</a:t>
            </a:r>
            <a:r>
              <a:rPr lang="en-US" dirty="0"/>
              <a:t> is one of the main compounds released from the dairy </a:t>
            </a:r>
            <a:r>
              <a:rPr lang="en-US" dirty="0" smtClean="0"/>
              <a:t>manure. </a:t>
            </a:r>
            <a:r>
              <a:rPr lang="en-US" dirty="0"/>
              <a:t>When subjected to degradation, it turns into highly foul-smelling </a:t>
            </a:r>
            <a:r>
              <a:rPr lang="en-US" dirty="0" smtClean="0"/>
              <a:t>black-</a:t>
            </a:r>
            <a:r>
              <a:rPr lang="en-US" dirty="0" err="1" smtClean="0"/>
              <a:t>coloured</a:t>
            </a:r>
            <a:r>
              <a:rPr lang="en-US" dirty="0" smtClean="0"/>
              <a:t> </a:t>
            </a:r>
            <a:r>
              <a:rPr lang="en-US" dirty="0"/>
              <a:t>waste</a:t>
            </a:r>
            <a:r>
              <a:rPr lang="en-US" dirty="0" smtClean="0"/>
              <a:t>.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190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Manure management strategies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Effective manure management involves collection, storage, treatment, and utilization (NRCS, 2019</a:t>
            </a:r>
            <a:r>
              <a:rPr lang="en-US" dirty="0" smtClean="0"/>
              <a:t>).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818515"/>
            <a:ext cx="6324600" cy="395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088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Manure management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057400"/>
            <a:ext cx="7467600" cy="3657600"/>
          </a:xfrm>
        </p:spPr>
        <p:txBody>
          <a:bodyPr numCol="2">
            <a:normAutofit/>
          </a:bodyPr>
          <a:lstStyle/>
          <a:p>
            <a:pPr lvl="1">
              <a:buFont typeface="Wingdings" pitchFamily="2" charset="2"/>
              <a:buChar char="q"/>
            </a:pPr>
            <a:r>
              <a:rPr lang="en-US" sz="1900" dirty="0"/>
              <a:t>Collection</a:t>
            </a:r>
          </a:p>
          <a:p>
            <a:pPr lvl="2">
              <a:buFont typeface="Wingdings" pitchFamily="2" charset="2"/>
              <a:buChar char="q"/>
            </a:pPr>
            <a:r>
              <a:rPr lang="en-US" dirty="0"/>
              <a:t>Scraping</a:t>
            </a:r>
          </a:p>
          <a:p>
            <a:pPr lvl="2">
              <a:buFont typeface="Wingdings" pitchFamily="2" charset="2"/>
              <a:buChar char="q"/>
            </a:pPr>
            <a:r>
              <a:rPr lang="en-US" dirty="0"/>
              <a:t>Flushing </a:t>
            </a:r>
          </a:p>
          <a:p>
            <a:pPr lvl="2">
              <a:buFont typeface="Wingdings" pitchFamily="2" charset="2"/>
              <a:buChar char="q"/>
            </a:pPr>
            <a:r>
              <a:rPr lang="en-US" dirty="0"/>
              <a:t>Vacuuming</a:t>
            </a:r>
          </a:p>
          <a:p>
            <a:pPr lvl="1">
              <a:buFont typeface="Wingdings" pitchFamily="2" charset="2"/>
              <a:buChar char="q"/>
            </a:pPr>
            <a:r>
              <a:rPr lang="en-US" sz="1900" dirty="0"/>
              <a:t>Storage</a:t>
            </a:r>
            <a:r>
              <a:rPr lang="en-US" dirty="0"/>
              <a:t> </a:t>
            </a:r>
          </a:p>
          <a:p>
            <a:pPr lvl="2">
              <a:buFont typeface="Wingdings" pitchFamily="2" charset="2"/>
              <a:buChar char="q"/>
            </a:pPr>
            <a:r>
              <a:rPr lang="en-US" dirty="0"/>
              <a:t>Lagoons </a:t>
            </a:r>
          </a:p>
          <a:p>
            <a:pPr lvl="2">
              <a:buFont typeface="Wingdings" pitchFamily="2" charset="2"/>
              <a:buChar char="q"/>
            </a:pPr>
            <a:r>
              <a:rPr lang="en-US" dirty="0"/>
              <a:t>Tanks</a:t>
            </a:r>
          </a:p>
          <a:p>
            <a:pPr lvl="2">
              <a:buFont typeface="Wingdings" pitchFamily="2" charset="2"/>
              <a:buChar char="q"/>
            </a:pPr>
            <a:r>
              <a:rPr lang="en-US" dirty="0"/>
              <a:t>Piles    </a:t>
            </a:r>
            <a:endParaRPr lang="en-US" dirty="0" smtClean="0"/>
          </a:p>
          <a:p>
            <a:pPr lvl="2">
              <a:buFont typeface="Wingdings" pitchFamily="2" charset="2"/>
              <a:buChar char="q"/>
            </a:pPr>
            <a:endParaRPr lang="en-US" dirty="0"/>
          </a:p>
          <a:p>
            <a:pPr marL="731520" lvl="2" indent="0">
              <a:buNone/>
            </a:pPr>
            <a:endParaRPr lang="en-US" dirty="0" smtClean="0"/>
          </a:p>
          <a:p>
            <a:pPr marL="708660" lvl="2" indent="-342900"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en-US" sz="1900" dirty="0" smtClean="0"/>
              <a:t>Treatment</a:t>
            </a:r>
            <a:endParaRPr lang="en-US" sz="2200" dirty="0" smtClean="0"/>
          </a:p>
          <a:p>
            <a:pPr marL="925830" lvl="3" indent="-285750"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en-US" dirty="0" smtClean="0"/>
              <a:t>Anaerobic digestion</a:t>
            </a:r>
          </a:p>
          <a:p>
            <a:pPr marL="925830" lvl="3" indent="-285750"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en-US" dirty="0" smtClean="0"/>
              <a:t>Composting</a:t>
            </a:r>
          </a:p>
          <a:p>
            <a:pPr marL="925830" lvl="3" indent="-285750"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en-US" dirty="0" smtClean="0"/>
              <a:t>Aeration    </a:t>
            </a:r>
          </a:p>
          <a:p>
            <a:pPr marL="708660" lvl="2" indent="-342900"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en-US" sz="1900" dirty="0" smtClean="0"/>
              <a:t>Utilization</a:t>
            </a:r>
          </a:p>
          <a:p>
            <a:pPr marL="925830" lvl="3" indent="-285750"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en-US" dirty="0" smtClean="0"/>
              <a:t>Fertilizer</a:t>
            </a:r>
          </a:p>
          <a:p>
            <a:pPr marL="925830" lvl="3" indent="-285750"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en-US" dirty="0" smtClean="0"/>
              <a:t>Energy production</a:t>
            </a:r>
          </a:p>
          <a:p>
            <a:pPr marL="925830" lvl="3" indent="-285750">
              <a:spcBef>
                <a:spcPts val="600"/>
              </a:spcBef>
              <a:buSzPct val="70000"/>
              <a:buFont typeface="Wingdings" pitchFamily="2" charset="2"/>
              <a:buChar char="q"/>
            </a:pPr>
            <a:r>
              <a:rPr lang="en-US" dirty="0" smtClean="0"/>
              <a:t>Bedding material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94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Collection of manure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Collection method of manure on a dairy farm depend on following situations:</a:t>
            </a:r>
          </a:p>
          <a:p>
            <a:pPr lvl="1"/>
            <a:r>
              <a:rPr lang="en-US" dirty="0" smtClean="0"/>
              <a:t>Cost </a:t>
            </a:r>
          </a:p>
          <a:p>
            <a:pPr lvl="1"/>
            <a:r>
              <a:rPr lang="en-US" dirty="0" smtClean="0"/>
              <a:t>Type of bedding</a:t>
            </a:r>
          </a:p>
          <a:p>
            <a:pPr lvl="1"/>
            <a:r>
              <a:rPr lang="en-US" dirty="0" smtClean="0"/>
              <a:t>Design of farm</a:t>
            </a:r>
          </a:p>
          <a:p>
            <a:pPr lvl="1"/>
            <a:r>
              <a:rPr lang="en-US" dirty="0" smtClean="0"/>
              <a:t>Availability of labor </a:t>
            </a:r>
          </a:p>
          <a:p>
            <a:r>
              <a:rPr lang="en-US" dirty="0" smtClean="0"/>
              <a:t>Depending on the things described upper, collection can be done using:</a:t>
            </a:r>
          </a:p>
          <a:p>
            <a:pPr lvl="1"/>
            <a:r>
              <a:rPr lang="en-US" dirty="0" smtClean="0"/>
              <a:t>Skid steers </a:t>
            </a:r>
          </a:p>
          <a:p>
            <a:pPr lvl="1"/>
            <a:r>
              <a:rPr lang="en-US" dirty="0" smtClean="0"/>
              <a:t>Using mechanical systems such as:</a:t>
            </a:r>
          </a:p>
          <a:p>
            <a:pPr lvl="2"/>
            <a:r>
              <a:rPr lang="en-US" dirty="0" smtClean="0"/>
              <a:t>Alley scrapers</a:t>
            </a:r>
          </a:p>
          <a:p>
            <a:pPr lvl="2"/>
            <a:r>
              <a:rPr lang="en-US" dirty="0" smtClean="0"/>
              <a:t>Gutter cleaners </a:t>
            </a:r>
          </a:p>
          <a:p>
            <a:pPr lvl="1"/>
            <a:r>
              <a:rPr lang="en-US" dirty="0" smtClean="0"/>
              <a:t>By gravity using slatted floors</a:t>
            </a:r>
          </a:p>
          <a:p>
            <a:pPr lvl="1"/>
            <a:r>
              <a:rPr lang="en-US" dirty="0" smtClean="0"/>
              <a:t>By flush systems that wash manure to a collection point.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31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Anaerobic digestion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733800" cy="4873752"/>
          </a:xfrm>
        </p:spPr>
        <p:txBody>
          <a:bodyPr/>
          <a:lstStyle/>
          <a:p>
            <a:r>
              <a:rPr lang="en-US" dirty="0"/>
              <a:t>Anaerobic digestion is a treatment process that converts manure into biogas (CH4 and CO2) and nutrient-rich </a:t>
            </a:r>
            <a:r>
              <a:rPr lang="en-US" dirty="0" err="1" smtClean="0"/>
              <a:t>digestate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(</a:t>
            </a:r>
            <a:r>
              <a:rPr lang="en-US" sz="2000" dirty="0"/>
              <a:t>WEF, 2019)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" y="3810000"/>
            <a:ext cx="8351520" cy="29184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77"/>
          <a:stretch/>
        </p:blipFill>
        <p:spPr>
          <a:xfrm>
            <a:off x="4724400" y="381000"/>
            <a:ext cx="3852421" cy="383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58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Transformations of Organic N Contained in Manure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Dairy animals</a:t>
            </a:r>
            <a:r>
              <a:rPr lang="en-US" dirty="0"/>
              <a:t> consume a plant-based diet that is ground and </a:t>
            </a:r>
            <a:r>
              <a:rPr lang="en-US" dirty="0" smtClean="0"/>
              <a:t>fragmented through</a:t>
            </a:r>
            <a:r>
              <a:rPr lang="en-US" dirty="0"/>
              <a:t> </a:t>
            </a:r>
            <a:r>
              <a:rPr lang="en-US" dirty="0" smtClean="0"/>
              <a:t>mastication before </a:t>
            </a:r>
            <a:r>
              <a:rPr lang="en-US" dirty="0"/>
              <a:t>undergoing chemical and enzymatic </a:t>
            </a:r>
            <a:r>
              <a:rPr lang="en-US" dirty="0" smtClean="0"/>
              <a:t>degradation </a:t>
            </a:r>
            <a:r>
              <a:rPr lang="en-US" dirty="0"/>
              <a:t>in the digestive </a:t>
            </a:r>
            <a:r>
              <a:rPr lang="en-US" dirty="0" smtClean="0"/>
              <a:t>tract.</a:t>
            </a:r>
          </a:p>
          <a:p>
            <a:r>
              <a:rPr lang="en-US" dirty="0"/>
              <a:t>Organic N represents 18–94% of the total N in </a:t>
            </a:r>
            <a:r>
              <a:rPr lang="en-US" dirty="0" smtClean="0"/>
              <a:t>manure.</a:t>
            </a:r>
          </a:p>
          <a:p>
            <a:r>
              <a:rPr lang="en-US" dirty="0" smtClean="0"/>
              <a:t>During </a:t>
            </a:r>
            <a:r>
              <a:rPr lang="en-US" dirty="0"/>
              <a:t>storage, the organic nitrogen of manure is converted via physicochemical and microbial processes into plant available inorganic species, such as ammonia (NH</a:t>
            </a:r>
            <a:r>
              <a:rPr lang="en-US" baseline="-25000" dirty="0"/>
              <a:t>3</a:t>
            </a:r>
            <a:r>
              <a:rPr lang="en-US" dirty="0"/>
              <a:t>), nitrite (NO</a:t>
            </a:r>
            <a:r>
              <a:rPr lang="en-US" baseline="-25000" dirty="0"/>
              <a:t>2</a:t>
            </a:r>
            <a:r>
              <a:rPr lang="en-US" baseline="30000" dirty="0"/>
              <a:t>−</a:t>
            </a:r>
            <a:r>
              <a:rPr lang="en-US" dirty="0"/>
              <a:t>), and nitrate (NO</a:t>
            </a:r>
            <a:r>
              <a:rPr lang="en-US" baseline="-25000" dirty="0"/>
              <a:t>3</a:t>
            </a:r>
            <a:r>
              <a:rPr lang="en-US" baseline="30000" dirty="0"/>
              <a:t>−</a:t>
            </a:r>
            <a:r>
              <a:rPr lang="en-US" dirty="0"/>
              <a:t>)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1981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Composite">
      <a:dk1>
        <a:sysClr val="windowText" lastClr="000000"/>
      </a:dk1>
      <a:lt1>
        <a:sysClr val="window" lastClr="FFFFFF"/>
      </a:lt1>
      <a:dk2>
        <a:srgbClr val="5B6973"/>
      </a:dk2>
      <a:lt2>
        <a:srgbClr val="E7ECED"/>
      </a:lt2>
      <a:accent1>
        <a:srgbClr val="98C723"/>
      </a:accent1>
      <a:accent2>
        <a:srgbClr val="59B0B9"/>
      </a:accent2>
      <a:accent3>
        <a:srgbClr val="DEAE00"/>
      </a:accent3>
      <a:accent4>
        <a:srgbClr val="B77BB4"/>
      </a:accent4>
      <a:accent5>
        <a:srgbClr val="E0773C"/>
      </a:accent5>
      <a:accent6>
        <a:srgbClr val="A98D63"/>
      </a:accent6>
      <a:hlink>
        <a:srgbClr val="26CBEC"/>
      </a:hlink>
      <a:folHlink>
        <a:srgbClr val="598C8C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704</TotalTime>
  <Words>769</Words>
  <Application>Microsoft Office PowerPoint</Application>
  <PresentationFormat>On-screen Show (4:3)</PresentationFormat>
  <Paragraphs>125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Oriel</vt:lpstr>
      <vt:lpstr>Manure management in a diary livestock farm</vt:lpstr>
      <vt:lpstr>introduction</vt:lpstr>
      <vt:lpstr>Environmental impacts</vt:lpstr>
      <vt:lpstr>Conti…</vt:lpstr>
      <vt:lpstr>Manure management strategies </vt:lpstr>
      <vt:lpstr>Manure management strategies</vt:lpstr>
      <vt:lpstr>Collection of manure </vt:lpstr>
      <vt:lpstr>Anaerobic digestion</vt:lpstr>
      <vt:lpstr>Transformations of Organic N Contained in Manure</vt:lpstr>
      <vt:lpstr>Pathogens removal/ reduction</vt:lpstr>
      <vt:lpstr>Composting </vt:lpstr>
      <vt:lpstr>Manure utilization</vt:lpstr>
      <vt:lpstr>Beneficial aspects  </vt:lpstr>
      <vt:lpstr>Personal recommendations</vt:lpstr>
      <vt:lpstr>References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Manure management in a diary livestock farm</dc:title>
  <dc:creator>Qadri Laptop</dc:creator>
  <cp:lastModifiedBy>Qadri Laptop</cp:lastModifiedBy>
  <cp:revision>35</cp:revision>
  <dcterms:created xsi:type="dcterms:W3CDTF">2025-02-24T16:34:57Z</dcterms:created>
  <dcterms:modified xsi:type="dcterms:W3CDTF">2025-03-02T22:01:10Z</dcterms:modified>
</cp:coreProperties>
</file>