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7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5" d="100"/>
          <a:sy n="75" d="100"/>
        </p:scale>
        <p:origin x="1594" y="4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6152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552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2887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8531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6701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7030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346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192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976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4288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6012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217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3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2286000"/>
            <a:ext cx="73152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pPr algn="ctr">
              <a:defRPr sz="4400" b="1">
                <a:solidFill>
                  <a:srgbClr val="FFFFFF"/>
                </a:solidFill>
              </a:defRPr>
            </a:pPr>
            <a:r>
              <a:rPr dirty="0"/>
              <a:t>Sales Analysis Dashboard Summary</a:t>
            </a:r>
          </a:p>
          <a:p>
            <a:pPr algn="ctr">
              <a:defRPr sz="2000">
                <a:solidFill>
                  <a:srgbClr val="C8DCFF"/>
                </a:solidFill>
              </a:defRPr>
            </a:pPr>
            <a:r>
              <a:rPr dirty="0"/>
              <a:t>Data-Driven Insights | Tableau Visualization | Task 3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457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 algn="l">
              <a:defRPr sz="3200" b="1">
                <a:solidFill>
                  <a:srgbClr val="003366"/>
                </a:solidFill>
              </a:defRPr>
            </a:pPr>
            <a:r>
              <a:t>Overview of Sales Dashboard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23520" y="1564640"/>
            <a:ext cx="8620052" cy="17543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pPr algn="l">
              <a:defRPr sz="1800" b="0">
                <a:solidFill>
                  <a:srgbClr val="000000"/>
                </a:solidFill>
              </a:defRPr>
            </a:pPr>
            <a:r>
              <a:rPr dirty="0"/>
              <a:t>This dashboard provides a visual analysis of sales data categorized by Segment, Category, </a:t>
            </a:r>
            <a:endParaRPr lang="en-IN" dirty="0"/>
          </a:p>
          <a:p>
            <a:pPr algn="l">
              <a:defRPr sz="1800" b="0">
                <a:solidFill>
                  <a:srgbClr val="000000"/>
                </a:solidFill>
              </a:defRPr>
            </a:pPr>
            <a:r>
              <a:rPr dirty="0"/>
              <a:t>and Year. It offers a clear understanding of how sales evolved between 2015–2018, </a:t>
            </a:r>
            <a:endParaRPr lang="en-IN" dirty="0"/>
          </a:p>
          <a:p>
            <a:pPr algn="l">
              <a:defRPr sz="1800" b="0">
                <a:solidFill>
                  <a:srgbClr val="000000"/>
                </a:solidFill>
              </a:defRPr>
            </a:pPr>
            <a:r>
              <a:rPr lang="en-IN" dirty="0"/>
              <a:t>H</a:t>
            </a:r>
            <a:r>
              <a:rPr dirty="0" err="1"/>
              <a:t>ighlighting</a:t>
            </a:r>
            <a:r>
              <a:rPr lang="en-IN" dirty="0"/>
              <a:t> </a:t>
            </a:r>
            <a:r>
              <a:rPr dirty="0"/>
              <a:t>category performance and product-wise distribution trends.</a:t>
            </a:r>
            <a:br>
              <a:rPr dirty="0"/>
            </a:br>
            <a:br>
              <a:rPr dirty="0"/>
            </a:br>
            <a:r>
              <a:rPr dirty="0"/>
              <a:t>The insights can help businesses identify profitable areas and improvement opportunities.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457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 algn="l">
              <a:defRPr sz="3200" b="1">
                <a:solidFill>
                  <a:srgbClr val="003366"/>
                </a:solidFill>
              </a:defRPr>
            </a:pPr>
            <a:r>
              <a:t>Sales by Category and Year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1760" y="1544320"/>
            <a:ext cx="9655335" cy="20313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pPr algn="l">
              <a:defRPr sz="1800" b="0">
                <a:solidFill>
                  <a:srgbClr val="000000"/>
                </a:solidFill>
              </a:defRPr>
            </a:pPr>
            <a:r>
              <a:rPr dirty="0"/>
              <a:t>Office Supplies generated the highest sales volume across all categories. </a:t>
            </a:r>
            <a:endParaRPr lang="en-IN" dirty="0"/>
          </a:p>
          <a:p>
            <a:pPr algn="l">
              <a:defRPr sz="1800" b="0">
                <a:solidFill>
                  <a:srgbClr val="000000"/>
                </a:solidFill>
              </a:defRPr>
            </a:pPr>
            <a:r>
              <a:rPr dirty="0"/>
              <a:t>The yearly trend reveals a strong growth trajectory, </a:t>
            </a:r>
            <a:endParaRPr lang="en-IN" dirty="0"/>
          </a:p>
          <a:p>
            <a:pPr algn="l">
              <a:defRPr sz="1800" b="0">
                <a:solidFill>
                  <a:srgbClr val="000000"/>
                </a:solidFill>
              </a:defRPr>
            </a:pPr>
            <a:r>
              <a:rPr dirty="0"/>
              <a:t>with 2018 showing the highest sales figures,</a:t>
            </a:r>
            <a:endParaRPr lang="en-IN" dirty="0"/>
          </a:p>
          <a:p>
            <a:pPr algn="l">
              <a:defRPr sz="1800" b="0">
                <a:solidFill>
                  <a:srgbClr val="000000"/>
                </a:solidFill>
              </a:defRPr>
            </a:pPr>
            <a:r>
              <a:rPr dirty="0"/>
              <a:t> driven by both corporate and consumer segments.</a:t>
            </a:r>
            <a:br>
              <a:rPr dirty="0"/>
            </a:br>
            <a:br>
              <a:rPr dirty="0"/>
            </a:br>
            <a:r>
              <a:rPr dirty="0"/>
              <a:t>Technology and Furniture categories also show consistent but moderate sales performance.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457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 algn="l">
              <a:defRPr sz="3200" b="1">
                <a:solidFill>
                  <a:srgbClr val="003366"/>
                </a:solidFill>
              </a:defRPr>
            </a:pPr>
            <a:r>
              <a:t>Sales in a Year with Product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85557" y="1694994"/>
            <a:ext cx="7744043" cy="17543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pPr algn="l">
              <a:defRPr sz="1800" b="0">
                <a:solidFill>
                  <a:srgbClr val="000000"/>
                </a:solidFill>
              </a:defRPr>
            </a:pPr>
            <a:r>
              <a:rPr dirty="0"/>
              <a:t>The histogram analysis highlights that the majority of product sales lie within the</a:t>
            </a:r>
            <a:endParaRPr lang="en-IN" dirty="0"/>
          </a:p>
          <a:p>
            <a:pPr algn="l">
              <a:defRPr sz="1800" b="0">
                <a:solidFill>
                  <a:srgbClr val="000000"/>
                </a:solidFill>
              </a:defRPr>
            </a:pPr>
            <a:r>
              <a:rPr dirty="0"/>
              <a:t> lower sales bins (below ₹2K). </a:t>
            </a:r>
            <a:endParaRPr lang="en-IN" dirty="0"/>
          </a:p>
          <a:p>
            <a:pPr algn="l">
              <a:defRPr sz="1800" b="0">
                <a:solidFill>
                  <a:srgbClr val="000000"/>
                </a:solidFill>
              </a:defRPr>
            </a:pPr>
            <a:r>
              <a:rPr dirty="0"/>
              <a:t>This indicates high transaction frequency in low-value sales, while high-value</a:t>
            </a:r>
            <a:endParaRPr lang="en-IN" dirty="0"/>
          </a:p>
          <a:p>
            <a:pPr algn="l">
              <a:defRPr sz="1800" b="0">
                <a:solidFill>
                  <a:srgbClr val="000000"/>
                </a:solidFill>
              </a:defRPr>
            </a:pPr>
            <a:r>
              <a:rPr dirty="0"/>
              <a:t> product sales (above ₹10K) occur </a:t>
            </a:r>
            <a:endParaRPr lang="en-IN" dirty="0"/>
          </a:p>
          <a:p>
            <a:pPr algn="l">
              <a:defRPr sz="1800" b="0">
                <a:solidFill>
                  <a:srgbClr val="000000"/>
                </a:solidFill>
              </a:defRPr>
            </a:pPr>
            <a:r>
              <a:rPr dirty="0"/>
              <a:t>infrequently but contribute significantly to overall revenue.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457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 algn="l">
              <a:defRPr sz="3200" b="1">
                <a:solidFill>
                  <a:srgbClr val="003366"/>
                </a:solidFill>
              </a:defRPr>
            </a:pPr>
            <a:r>
              <a:t>Key Insights and Observations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554480"/>
            <a:ext cx="7315200" cy="3200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 algn="l">
              <a:defRPr sz="1800" b="0">
                <a:solidFill>
                  <a:srgbClr val="000000"/>
                </a:solidFill>
              </a:defRPr>
            </a:pPr>
            <a:r>
              <a:t>• Office Supplies dominate total sales volume.</a:t>
            </a:r>
            <a:br/>
            <a:r>
              <a:t>• Steady sales growth observed from 2015 to 2018.</a:t>
            </a:r>
            <a:br/>
            <a:r>
              <a:t>• Consumer Segment leads overall contribution.</a:t>
            </a:r>
            <a:br/>
            <a:r>
              <a:t>• Most transactions fall under low-value range (below ₹2K).</a:t>
            </a:r>
            <a:br/>
            <a:r>
              <a:t>• High-value transactions are fewer but have strong revenue impact.</a:t>
            </a:r>
            <a:br/>
            <a:r>
              <a:t>• Data supports resource optimization in high-performing categories.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457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 algn="l">
              <a:defRPr sz="3200" b="1">
                <a:solidFill>
                  <a:srgbClr val="003366"/>
                </a:solidFill>
              </a:defRPr>
            </a:pPr>
            <a:r>
              <a:t>Dashboard Visualization</a:t>
            </a:r>
          </a:p>
        </p:txBody>
      </p:sp>
      <p:pic>
        <p:nvPicPr>
          <p:cNvPr id="3" name="Picture 2" descr="Screenshot 2025-10-24 20073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80" y="1544320"/>
            <a:ext cx="8730549" cy="4572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</TotalTime>
  <Words>249</Words>
  <Application>Microsoft Office PowerPoint</Application>
  <PresentationFormat>On-screen Show (4:3)</PresentationFormat>
  <Paragraphs>30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Gill Sans MT</vt:lpstr>
      <vt:lpstr>Gallery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Abdul Mannan</cp:lastModifiedBy>
  <cp:revision>2</cp:revision>
  <dcterms:created xsi:type="dcterms:W3CDTF">2013-01-27T09:14:16Z</dcterms:created>
  <dcterms:modified xsi:type="dcterms:W3CDTF">2025-10-24T14:45:10Z</dcterms:modified>
  <cp:category/>
</cp:coreProperties>
</file>