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727F-8966-4697-8207-D464D2E43B4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7A97-D2E5-476A-996D-17D7DCCAB8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sz="6700" b="1" dirty="0" smtClean="0"/>
              <a:t>Business Focus out come Plan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 Z COMUTER HYD\Desktop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1534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Business</a:t>
            </a:r>
            <a:r>
              <a:rPr lang="en-US" u="sng" dirty="0" smtClean="0"/>
              <a:t> </a:t>
            </a:r>
            <a:r>
              <a:rPr lang="en-US" b="1" u="sng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en-US" u="sng" dirty="0" smtClean="0"/>
          </a:p>
          <a:p>
            <a:pPr marL="514350" indent="-514350"/>
            <a:r>
              <a:rPr lang="en-US" sz="2400" b="1" dirty="0" smtClean="0"/>
              <a:t>Deliver a Seamless User Experience</a:t>
            </a:r>
            <a:r>
              <a:rPr lang="en-US" sz="2000" dirty="0" smtClean="0"/>
              <a:t>: Ensure intuitive navigation, fast loading times, and a responsive design to provide users with a hassle-free shopping experience on any device. </a:t>
            </a:r>
          </a:p>
          <a:p>
            <a:pPr marL="514350" indent="-514350"/>
            <a:endParaRPr lang="en-US" sz="2000" dirty="0" smtClean="0"/>
          </a:p>
          <a:p>
            <a:pPr marL="514350" indent="-514350"/>
            <a:r>
              <a:rPr lang="en-US" sz="2400" b="1" dirty="0" smtClean="0"/>
              <a:t>Build Trust and Credibility </a:t>
            </a:r>
            <a:r>
              <a:rPr lang="en-US" sz="2000" dirty="0" smtClean="0"/>
              <a:t>: </a:t>
            </a:r>
            <a:r>
              <a:rPr lang="en-US" sz="2000" dirty="0" smtClean="0"/>
              <a:t>Showcase professional design elements, customer reviews, secure payment options, and transparent policies to establish trust with customers and encourage repeat business.</a:t>
            </a:r>
            <a:r>
              <a:rPr lang="en-US" sz="2000" dirty="0" smtClean="0"/>
              <a:t> </a:t>
            </a:r>
          </a:p>
          <a:p>
            <a:pPr marL="514350" indent="-514350"/>
            <a:endParaRPr lang="en-US" sz="2000" dirty="0" smtClean="0"/>
          </a:p>
          <a:p>
            <a:pPr marL="514350" indent="-514350"/>
            <a:r>
              <a:rPr lang="en-US" sz="2400" b="1" dirty="0" smtClean="0"/>
              <a:t>Maximize Sales and Revenue</a:t>
            </a:r>
            <a:r>
              <a:rPr lang="en-US" sz="2400" b="1" dirty="0" smtClean="0"/>
              <a:t> </a:t>
            </a:r>
            <a:r>
              <a:rPr lang="en-US" sz="2000" dirty="0" smtClean="0"/>
              <a:t>: </a:t>
            </a:r>
            <a:r>
              <a:rPr lang="en-US" sz="2000" dirty="0" smtClean="0"/>
              <a:t>Implement data-driven marketing strategies, such as personalized recommendations, discounts, and promotions, to increase conversion rates and customer lifetime value.</a:t>
            </a:r>
          </a:p>
          <a:p>
            <a:pPr marL="514350" indent="-514350"/>
            <a:endParaRPr lang="en-US" sz="2000" dirty="0" smtClean="0"/>
          </a:p>
          <a:p>
            <a:pPr marL="514350" indent="-514350"/>
            <a:r>
              <a:rPr lang="en-US" sz="2400" b="1" dirty="0" smtClean="0"/>
              <a:t>Expand Market Reach</a:t>
            </a:r>
            <a:r>
              <a:rPr lang="en-US" sz="2400" b="1" dirty="0" smtClean="0"/>
              <a:t> </a:t>
            </a:r>
            <a:r>
              <a:rPr lang="en-US" sz="2000" dirty="0" smtClean="0"/>
              <a:t>: </a:t>
            </a:r>
            <a:r>
              <a:rPr lang="en-US" sz="2000" dirty="0" smtClean="0"/>
              <a:t>Leverage digital marketing channels, including social media, email campaigns, and SEO, to attract a wider audience and establish a strong online presence in the competitive marketplace.</a:t>
            </a:r>
            <a:r>
              <a:rPr lang="en-US" sz="2000" u="sng" dirty="0" smtClean="0"/>
              <a:t/>
            </a:r>
            <a:br>
              <a:rPr lang="en-US" sz="2000" u="sng" dirty="0" smtClean="0"/>
            </a:br>
            <a:endParaRPr lang="en-US" sz="2400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Market Research</a:t>
            </a:r>
            <a:endParaRPr lang="en-US" b="1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sz="2200" b="1" dirty="0"/>
              <a:t>     Competitors: </a:t>
            </a:r>
            <a:r>
              <a:rPr lang="en-US" sz="2200" dirty="0" err="1"/>
              <a:t>Daraz</a:t>
            </a:r>
            <a:r>
              <a:rPr lang="en-US" sz="2200" dirty="0"/>
              <a:t>, </a:t>
            </a:r>
            <a:r>
              <a:rPr lang="en-US" sz="2200" dirty="0" err="1"/>
              <a:t>Naheed</a:t>
            </a:r>
            <a:r>
              <a:rPr lang="en-US" sz="2200" dirty="0"/>
              <a:t>, ELO </a:t>
            </a:r>
            <a:r>
              <a:rPr lang="en-US" sz="2200" dirty="0" smtClean="0"/>
              <a:t>Shopping</a:t>
            </a:r>
          </a:p>
          <a:p>
            <a:pPr marL="514350" indent="-514350">
              <a:buNone/>
            </a:pPr>
            <a:endParaRPr lang="en-US" sz="2200" dirty="0"/>
          </a:p>
          <a:p>
            <a:pPr marL="514350" indent="-514350">
              <a:buNone/>
            </a:pPr>
            <a:r>
              <a:rPr lang="en-US" sz="2400" b="1" dirty="0"/>
              <a:t>    </a:t>
            </a:r>
            <a:r>
              <a:rPr lang="en-US" sz="2400" b="1" dirty="0" smtClean="0"/>
              <a:t>  Weak </a:t>
            </a:r>
            <a:r>
              <a:rPr lang="en-US" sz="2400" b="1" dirty="0"/>
              <a:t>Points</a:t>
            </a:r>
            <a:r>
              <a:rPr lang="en-US" sz="2200" b="1" dirty="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sz="2200" b="1" dirty="0" err="1"/>
              <a:t>Daraz</a:t>
            </a:r>
            <a:r>
              <a:rPr lang="en-US" sz="2200" b="1" dirty="0"/>
              <a:t>:</a:t>
            </a:r>
          </a:p>
          <a:p>
            <a:r>
              <a:rPr lang="en-US" sz="2200" dirty="0"/>
              <a:t>Overwhelming product variety may confuse users.</a:t>
            </a:r>
          </a:p>
          <a:p>
            <a:r>
              <a:rPr lang="en-US" sz="2200" dirty="0"/>
              <a:t>Long delivery times for non-local sellers.</a:t>
            </a:r>
          </a:p>
          <a:p>
            <a:r>
              <a:rPr lang="en-US" sz="2200" dirty="0"/>
              <a:t>Inconsistent customer service experiences.</a:t>
            </a:r>
          </a:p>
          <a:p>
            <a:pPr marL="514350" indent="-514350"/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b="1" dirty="0" err="1"/>
              <a:t>Naheed</a:t>
            </a:r>
            <a:r>
              <a:rPr lang="en-US" sz="2200" b="1" dirty="0"/>
              <a:t>:</a:t>
            </a:r>
          </a:p>
          <a:p>
            <a:r>
              <a:rPr lang="en-US" sz="2200" dirty="0"/>
              <a:t>Limited product categories compared to broader e-commerce </a:t>
            </a:r>
          </a:p>
          <a:p>
            <a:r>
              <a:rPr lang="en-US" sz="2200" dirty="0" err="1"/>
              <a:t>platforms.Lack</a:t>
            </a:r>
            <a:r>
              <a:rPr lang="en-US" sz="2200" dirty="0"/>
              <a:t> of mobile app features for enhanced shopping </a:t>
            </a:r>
          </a:p>
          <a:p>
            <a:r>
              <a:rPr lang="en-US" sz="2200" dirty="0" err="1"/>
              <a:t>convenience.Minimal</a:t>
            </a:r>
            <a:r>
              <a:rPr lang="en-US" sz="2200" dirty="0"/>
              <a:t> online presence beyond its niche market.</a:t>
            </a:r>
          </a:p>
          <a:p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b="1" dirty="0"/>
              <a:t>ELO Shopping:</a:t>
            </a:r>
          </a:p>
          <a:p>
            <a:r>
              <a:rPr lang="en-US" sz="2200" dirty="0"/>
              <a:t>Smaller product inventory limits customer choice.</a:t>
            </a:r>
          </a:p>
          <a:p>
            <a:r>
              <a:rPr lang="en-US" sz="2200" dirty="0"/>
              <a:t>Relatively lower brand recognition in the competitive market.</a:t>
            </a:r>
          </a:p>
          <a:p>
            <a:r>
              <a:rPr lang="en-US" sz="2200" dirty="0"/>
              <a:t>Basic website design with limited advanced features, such as personalized recommendations.</a:t>
            </a:r>
          </a:p>
          <a:p>
            <a:endParaRPr lang="en-US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Target Audience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Age Group</a:t>
            </a:r>
            <a:r>
              <a:rPr lang="en-US" sz="3000" b="1" dirty="0" smtClean="0"/>
              <a:t>:</a:t>
            </a:r>
            <a:r>
              <a:rPr lang="en-US" sz="3000" dirty="0" smtClean="0"/>
              <a:t> </a:t>
            </a:r>
            <a:r>
              <a:rPr lang="en-US" sz="2600" dirty="0" smtClean="0"/>
              <a:t>18-45 years, with a secondary focus on 45+ seeking convenience.</a:t>
            </a:r>
            <a:endParaRPr lang="en-US" dirty="0" smtClean="0"/>
          </a:p>
          <a:p>
            <a:r>
              <a:rPr lang="en-US" sz="2600" b="1" dirty="0" smtClean="0"/>
              <a:t>Demographics:</a:t>
            </a:r>
            <a:r>
              <a:rPr lang="en-US" dirty="0" smtClean="0"/>
              <a:t> </a:t>
            </a:r>
            <a:r>
              <a:rPr lang="en-US" sz="2600" dirty="0" smtClean="0"/>
              <a:t>Middle to high-income individuals, including professionals, homemakers, and students.</a:t>
            </a:r>
            <a:endParaRPr lang="en-US" dirty="0" smtClean="0"/>
          </a:p>
          <a:p>
            <a:r>
              <a:rPr lang="en-US" sz="2600" b="1" dirty="0" smtClean="0"/>
              <a:t>Geographic Focus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2600" dirty="0" smtClean="0"/>
              <a:t>Urban and semi-urban areas with internet and delivery access.</a:t>
            </a:r>
            <a:endParaRPr lang="en-US" dirty="0" smtClean="0"/>
          </a:p>
          <a:p>
            <a:r>
              <a:rPr lang="en-US" sz="2600" b="1" dirty="0" smtClean="0"/>
              <a:t>Behavior:</a:t>
            </a:r>
            <a:r>
              <a:rPr lang="en-US" dirty="0" smtClean="0"/>
              <a:t> </a:t>
            </a:r>
            <a:r>
              <a:rPr lang="en-US" sz="2600" dirty="0" smtClean="0"/>
              <a:t>Tech-savvy shoppers prioritizing quality, affordability, and quick delivery.</a:t>
            </a:r>
            <a:endParaRPr lang="en-US" dirty="0" smtClean="0"/>
          </a:p>
          <a:p>
            <a:r>
              <a:rPr lang="en-US" sz="2600" b="1" dirty="0" smtClean="0"/>
              <a:t>Psychographics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2600" dirty="0" smtClean="0"/>
              <a:t>Value convenience, competitive pricing, and trusted sellers.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447800"/>
          </a:xfrm>
        </p:spPr>
        <p:txBody>
          <a:bodyPr/>
          <a:lstStyle/>
          <a:p>
            <a:r>
              <a:rPr lang="en-US" b="1" dirty="0" smtClean="0"/>
              <a:t> Data Schema Draft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 Z COMUTER HYD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7724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 Z COMUTER HYD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43434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2057400" cy="533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2. Product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 Z COMUTER HYD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597775" cy="340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 Z COMUTER HYD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303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Business Focus out come Plan </vt:lpstr>
      <vt:lpstr>Business Goals</vt:lpstr>
      <vt:lpstr>Market Research</vt:lpstr>
      <vt:lpstr>Target Audience</vt:lpstr>
      <vt:lpstr> Data Schema Draft </vt:lpstr>
      <vt:lpstr>Slide 6</vt:lpstr>
      <vt:lpstr>2. Product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Documentation for E-Commerce Website Development</dc:title>
  <dc:creator>M Z COMUTER HYD</dc:creator>
  <cp:lastModifiedBy>M Z COMUTER HYD</cp:lastModifiedBy>
  <cp:revision>12</cp:revision>
  <dcterms:created xsi:type="dcterms:W3CDTF">2025-01-22T13:46:35Z</dcterms:created>
  <dcterms:modified xsi:type="dcterms:W3CDTF">2025-01-22T15:42:41Z</dcterms:modified>
</cp:coreProperties>
</file>