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2EC1-3E77-4F41-AA4A-A6C85BEAD0C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A6A-5E37-4420-A2A2-CE631BBA9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2EC1-3E77-4F41-AA4A-A6C85BEAD0C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A6A-5E37-4420-A2A2-CE631BBA9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2EC1-3E77-4F41-AA4A-A6C85BEAD0C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A6A-5E37-4420-A2A2-CE631BBA9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2EC1-3E77-4F41-AA4A-A6C85BEAD0C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A6A-5E37-4420-A2A2-CE631BBA9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2EC1-3E77-4F41-AA4A-A6C85BEAD0C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A6A-5E37-4420-A2A2-CE631BBA9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2EC1-3E77-4F41-AA4A-A6C85BEAD0C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A6A-5E37-4420-A2A2-CE631BBA9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2EC1-3E77-4F41-AA4A-A6C85BEAD0C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A6A-5E37-4420-A2A2-CE631BBA9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2EC1-3E77-4F41-AA4A-A6C85BEAD0C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A6A-5E37-4420-A2A2-CE631BBA9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2EC1-3E77-4F41-AA4A-A6C85BEAD0C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A6A-5E37-4420-A2A2-CE631BBA9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2EC1-3E77-4F41-AA4A-A6C85BEAD0C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A6A-5E37-4420-A2A2-CE631BBA9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2EC1-3E77-4F41-AA4A-A6C85BEAD0C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A6A-5E37-4420-A2A2-CE631BBA9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82EC1-3E77-4F41-AA4A-A6C85BEAD0C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BA6A-5E37-4420-A2A2-CE631BBA90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/>
          <a:lstStyle/>
          <a:p>
            <a:r>
              <a:rPr lang="en-US" b="1" dirty="0" smtClean="0"/>
              <a:t>Technical Planning </a:t>
            </a:r>
            <a:r>
              <a:rPr lang="en-US" b="1" dirty="0"/>
              <a:t>O</a:t>
            </a:r>
            <a:r>
              <a:rPr lang="en-US" b="1" dirty="0" smtClean="0"/>
              <a:t>utcome Checklist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Frontend:</a:t>
            </a:r>
            <a:r>
              <a:rPr lang="en-US" sz="2800" dirty="0" smtClean="0"/>
              <a:t> Next.js (React-based framework) with </a:t>
            </a:r>
            <a:r>
              <a:rPr lang="en-US" sz="2800" dirty="0" err="1" smtClean="0"/>
              <a:t>TypeScript</a:t>
            </a:r>
            <a:r>
              <a:rPr lang="en-US" sz="2800" dirty="0" smtClean="0"/>
              <a:t> for robust and scalable development.</a:t>
            </a:r>
          </a:p>
          <a:p>
            <a:endParaRPr lang="en-US" sz="2800" dirty="0" smtClean="0"/>
          </a:p>
          <a:p>
            <a:r>
              <a:rPr lang="en-US" sz="2800" b="1" dirty="0" smtClean="0"/>
              <a:t>Backend:</a:t>
            </a:r>
            <a:r>
              <a:rPr lang="en-US" sz="2800" dirty="0" smtClean="0"/>
              <a:t> Node.js with sanity.io</a:t>
            </a:r>
          </a:p>
          <a:p>
            <a:endParaRPr lang="en-US" sz="2800" dirty="0" smtClean="0"/>
          </a:p>
          <a:p>
            <a:r>
              <a:rPr lang="en-US" sz="2800" b="1" dirty="0" smtClean="0"/>
              <a:t>Hosting:</a:t>
            </a:r>
            <a:r>
              <a:rPr lang="en-US" sz="2800" dirty="0" smtClean="0"/>
              <a:t> </a:t>
            </a:r>
            <a:r>
              <a:rPr lang="en-US" sz="2800" dirty="0" err="1" smtClean="0"/>
              <a:t>Vercel</a:t>
            </a:r>
            <a:r>
              <a:rPr lang="en-US" sz="2800" dirty="0" smtClean="0"/>
              <a:t> for frontend deployment </a:t>
            </a:r>
          </a:p>
          <a:p>
            <a:endParaRPr lang="en-US" sz="2800" dirty="0" smtClean="0"/>
          </a:p>
          <a:p>
            <a:r>
              <a:rPr lang="en-US" sz="2800" b="1" dirty="0" smtClean="0"/>
              <a:t>APIs:</a:t>
            </a:r>
            <a:r>
              <a:rPr lang="en-US" sz="2800" dirty="0" smtClean="0"/>
              <a:t>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APIs for communication between frontend and backend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Workflow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5100" b="1" dirty="0" smtClean="0"/>
              <a:t>User Journey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3800" b="1" dirty="0" smtClean="0"/>
          </a:p>
          <a:p>
            <a:pPr>
              <a:buNone/>
            </a:pPr>
            <a:r>
              <a:rPr lang="en-US" sz="3800" b="1" dirty="0" smtClean="0"/>
              <a:t>    Step 1: Homepage</a:t>
            </a:r>
            <a:endParaRPr lang="en-US" sz="3800" dirty="0" smtClean="0"/>
          </a:p>
          <a:p>
            <a:r>
              <a:rPr lang="en-US" sz="3800" dirty="0" smtClean="0"/>
              <a:t>Sanity delivers content dynamically (featured products, categories, promotional banners).</a:t>
            </a:r>
          </a:p>
          <a:p>
            <a:r>
              <a:rPr lang="en-US" sz="3800" dirty="0" smtClean="0"/>
              <a:t>Users can view trending products or personalized recommendations.</a:t>
            </a:r>
          </a:p>
          <a:p>
            <a:pPr>
              <a:buNone/>
            </a:pPr>
            <a:endParaRPr lang="en-US" sz="3800" dirty="0" smtClean="0"/>
          </a:p>
          <a:p>
            <a:pPr>
              <a:buNone/>
            </a:pPr>
            <a:r>
              <a:rPr lang="en-US" sz="3800" b="1" dirty="0" smtClean="0"/>
              <a:t>    Step 2: Product Browsing</a:t>
            </a:r>
            <a:endParaRPr lang="en-US" sz="3800" dirty="0" smtClean="0"/>
          </a:p>
          <a:p>
            <a:r>
              <a:rPr lang="en-US" sz="3800" dirty="0" smtClean="0"/>
              <a:t>Frontend fetches product data from Sanity, including categories and filters.</a:t>
            </a:r>
          </a:p>
          <a:p>
            <a:r>
              <a:rPr lang="en-US" sz="3800" dirty="0" smtClean="0"/>
              <a:t>Display products with thumbnails, names, prices, and ratings.</a:t>
            </a:r>
            <a:endParaRPr lang="en-US" sz="8400" dirty="0" smtClean="0"/>
          </a:p>
          <a:p>
            <a:endParaRPr lang="en-US" sz="3800" dirty="0" smtClean="0"/>
          </a:p>
          <a:p>
            <a:pPr>
              <a:buNone/>
            </a:pPr>
            <a:r>
              <a:rPr lang="en-US" sz="3800" b="1" dirty="0" smtClean="0"/>
              <a:t>    Step 3: Product Details</a:t>
            </a:r>
            <a:endParaRPr lang="en-US" sz="3800" dirty="0" smtClean="0"/>
          </a:p>
          <a:p>
            <a:r>
              <a:rPr lang="en-US" sz="3800" dirty="0" smtClean="0"/>
              <a:t>Sanity provides detailed product information (images, descriptions, reviews).</a:t>
            </a:r>
          </a:p>
          <a:p>
            <a:r>
              <a:rPr lang="en-US" sz="3800" dirty="0" smtClean="0"/>
              <a:t>Users can add items to the cart or </a:t>
            </a:r>
            <a:r>
              <a:rPr lang="en-US" sz="3800" dirty="0" err="1" smtClean="0"/>
              <a:t>wishlist</a:t>
            </a:r>
            <a:r>
              <a:rPr lang="en-US" sz="3800" dirty="0" smtClean="0"/>
              <a:t>.</a:t>
            </a:r>
            <a:endParaRPr lang="en-US" sz="59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smtClean="0"/>
              <a:t>Step 4: Cart Management</a:t>
            </a:r>
            <a:endParaRPr lang="en-US" dirty="0" smtClean="0"/>
          </a:p>
          <a:p>
            <a:r>
              <a:rPr lang="en-US" dirty="0" smtClean="0"/>
              <a:t>Cart data is managed on the frontend but integrates with Sanity for product validation.</a:t>
            </a:r>
          </a:p>
          <a:p>
            <a:r>
              <a:rPr lang="en-US" dirty="0" smtClean="0"/>
              <a:t>Display calculated totals and tax details.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 Step 5: Checkout Process</a:t>
            </a:r>
            <a:endParaRPr lang="en-US" dirty="0" smtClean="0"/>
          </a:p>
          <a:p>
            <a:r>
              <a:rPr lang="en-US" dirty="0" smtClean="0"/>
              <a:t>User authentication integrates with Sanity for profile data.</a:t>
            </a:r>
          </a:p>
          <a:p>
            <a:r>
              <a:rPr lang="en-US" dirty="0" smtClean="0"/>
              <a:t>Payment and shipping details collected on the frontend; order stored in Sanity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 Step 6: Order Confirmation</a:t>
            </a:r>
            <a:endParaRPr lang="en-US" dirty="0" smtClean="0"/>
          </a:p>
          <a:p>
            <a:r>
              <a:rPr lang="en-US" dirty="0" smtClean="0"/>
              <a:t>Sanity generates and stores the order details.</a:t>
            </a:r>
          </a:p>
          <a:p>
            <a:r>
              <a:rPr lang="en-US" dirty="0" smtClean="0"/>
              <a:t>Order confirmation sent via email or displayed on the frontend.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 Step 7: Post-Purchase Engagement</a:t>
            </a:r>
            <a:endParaRPr lang="en-US" dirty="0" smtClean="0"/>
          </a:p>
          <a:p>
            <a:r>
              <a:rPr lang="en-US" dirty="0" smtClean="0"/>
              <a:t>Users can track orders via "My Orders."</a:t>
            </a:r>
          </a:p>
          <a:p>
            <a:r>
              <a:rPr lang="en-US" dirty="0" smtClean="0"/>
              <a:t>Provide options for product reviews and reordering.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 </a:t>
            </a:r>
            <a:r>
              <a:rPr lang="en-US" sz="2400" b="1" dirty="0" smtClean="0"/>
              <a:t>Admin Workflow</a:t>
            </a:r>
            <a:endParaRPr lang="en-US" sz="4800" b="1" dirty="0" smtClean="0"/>
          </a:p>
          <a:p>
            <a:r>
              <a:rPr lang="en-US" sz="2000" b="1" dirty="0" smtClean="0"/>
              <a:t>Step 1: Content Management</a:t>
            </a:r>
            <a:endParaRPr lang="en-US" sz="2000" dirty="0" smtClean="0"/>
          </a:p>
          <a:p>
            <a:r>
              <a:rPr lang="en-US" sz="2000" dirty="0" smtClean="0"/>
              <a:t>Use Sanity Studio to manage product listings, categories, and promotional content.</a:t>
            </a:r>
          </a:p>
          <a:p>
            <a:endParaRPr lang="en-US" sz="2000" dirty="0" smtClean="0"/>
          </a:p>
          <a:p>
            <a:r>
              <a:rPr lang="en-US" sz="2000" b="1" dirty="0" smtClean="0"/>
              <a:t>Step 2: Inventory Management</a:t>
            </a:r>
            <a:endParaRPr lang="en-US" sz="2000" dirty="0" smtClean="0"/>
          </a:p>
          <a:p>
            <a:r>
              <a:rPr lang="en-US" sz="2000" dirty="0" smtClean="0"/>
              <a:t>Update product stock levels and visibility in real-time.</a:t>
            </a:r>
          </a:p>
          <a:p>
            <a:endParaRPr lang="en-US" sz="2000" dirty="0" smtClean="0"/>
          </a:p>
          <a:p>
            <a:r>
              <a:rPr lang="en-US" sz="2000" b="1" dirty="0" smtClean="0"/>
              <a:t>Step 3: Order Management</a:t>
            </a:r>
            <a:endParaRPr lang="en-US" sz="2000" dirty="0" smtClean="0"/>
          </a:p>
          <a:p>
            <a:r>
              <a:rPr lang="en-US" sz="2000" dirty="0" smtClean="0"/>
              <a:t>View and update order statuses directly in Sanity.</a:t>
            </a:r>
          </a:p>
          <a:p>
            <a:endParaRPr lang="en-US" sz="2000" dirty="0" smtClean="0"/>
          </a:p>
          <a:p>
            <a:r>
              <a:rPr lang="en-US" sz="2000" b="1" dirty="0" smtClean="0"/>
              <a:t>Step 4: Analytics and Reports</a:t>
            </a:r>
            <a:endParaRPr lang="en-US" sz="2000" dirty="0" smtClean="0"/>
          </a:p>
          <a:p>
            <a:r>
              <a:rPr lang="en-US" sz="2000" dirty="0" smtClean="0"/>
              <a:t>Integrate Sanity with analytics tools to track sales and user behavior.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Backend Workflow (Sanity)</a:t>
            </a:r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r>
              <a:rPr lang="en-US" b="1" dirty="0" smtClean="0"/>
              <a:t>Step 1: Schema Design</a:t>
            </a:r>
            <a:endParaRPr lang="en-US" dirty="0" smtClean="0"/>
          </a:p>
          <a:p>
            <a:r>
              <a:rPr lang="en-US" dirty="0" smtClean="0"/>
              <a:t>Create schemas for products, categories, users, orders, and reviews.</a:t>
            </a:r>
          </a:p>
          <a:p>
            <a:endParaRPr lang="en-US" dirty="0" smtClean="0"/>
          </a:p>
          <a:p>
            <a:r>
              <a:rPr lang="en-US" b="1" dirty="0" smtClean="0"/>
              <a:t>Step 2: Data Management</a:t>
            </a:r>
            <a:endParaRPr lang="en-US" dirty="0" smtClean="0"/>
          </a:p>
          <a:p>
            <a:r>
              <a:rPr lang="en-US" dirty="0" smtClean="0"/>
              <a:t>Sanity manages content as structured data, ensuring flexibility and scalability.</a:t>
            </a:r>
          </a:p>
          <a:p>
            <a:endParaRPr lang="en-US" dirty="0" smtClean="0"/>
          </a:p>
          <a:p>
            <a:r>
              <a:rPr lang="en-US" b="1" dirty="0" smtClean="0"/>
              <a:t>Step 3: API Integration</a:t>
            </a:r>
            <a:endParaRPr lang="en-US" dirty="0" smtClean="0"/>
          </a:p>
          <a:p>
            <a:r>
              <a:rPr lang="en-US" dirty="0" smtClean="0"/>
              <a:t>Use Sanity’s </a:t>
            </a:r>
            <a:r>
              <a:rPr lang="en-US" dirty="0" err="1" smtClean="0"/>
              <a:t>GraphQL</a:t>
            </a:r>
            <a:r>
              <a:rPr lang="en-US" dirty="0" smtClean="0"/>
              <a:t> or REST APIs to fetch and update data.</a:t>
            </a:r>
          </a:p>
          <a:p>
            <a:endParaRPr lang="en-US" dirty="0" smtClean="0"/>
          </a:p>
          <a:p>
            <a:r>
              <a:rPr lang="en-US" b="1" dirty="0" smtClean="0"/>
              <a:t>Step 4: Real-Time Updates</a:t>
            </a:r>
            <a:endParaRPr lang="en-US" dirty="0" smtClean="0"/>
          </a:p>
          <a:p>
            <a:r>
              <a:rPr lang="en-US" dirty="0" smtClean="0"/>
              <a:t>Leverage Sanity's real-time capabilities for live updates (e.g., inventory changes).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378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Technical Planning Outcome Checklist</vt:lpstr>
      <vt:lpstr>Technology Stack</vt:lpstr>
      <vt:lpstr> Workflow 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Planning Outcome Checklist</dc:title>
  <dc:creator>M Z COMUTER HYD</dc:creator>
  <cp:lastModifiedBy>M Z COMUTER HYD</cp:lastModifiedBy>
  <cp:revision>5</cp:revision>
  <dcterms:created xsi:type="dcterms:W3CDTF">2025-01-22T16:07:16Z</dcterms:created>
  <dcterms:modified xsi:type="dcterms:W3CDTF">2025-01-22T16:39:56Z</dcterms:modified>
</cp:coreProperties>
</file>