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61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8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2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1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46A15BF-8C1D-E6A2-54E4-1B7F6B1D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9E3F1-7FA0-0CCA-FDA4-86ED881B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74" y="1252214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OOP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4B9B-7AD3-03B8-4769-25DB76A7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3970060"/>
            <a:ext cx="3231472" cy="14070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30220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2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F1F99-661A-9A46-96FC-561EDF40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08" y="0"/>
            <a:ext cx="12282616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5570E-CDE9-3ABF-A5D9-5E5F5C62507E}"/>
              </a:ext>
            </a:extLst>
          </p:cNvPr>
          <p:cNvCxnSpPr>
            <a:cxnSpLocks/>
          </p:cNvCxnSpPr>
          <p:nvPr/>
        </p:nvCxnSpPr>
        <p:spPr>
          <a:xfrm flipH="1">
            <a:off x="2016369" y="3143056"/>
            <a:ext cx="45682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896B93A-6853-5D89-C4CF-EF2BB6D68E3F}"/>
              </a:ext>
            </a:extLst>
          </p:cNvPr>
          <p:cNvSpPr/>
          <p:nvPr/>
        </p:nvSpPr>
        <p:spPr>
          <a:xfrm>
            <a:off x="1846385" y="3096168"/>
            <a:ext cx="169984" cy="9377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5AD6897-514E-6B26-9F5C-9E2E7204609E}"/>
              </a:ext>
            </a:extLst>
          </p:cNvPr>
          <p:cNvSpPr/>
          <p:nvPr/>
        </p:nvSpPr>
        <p:spPr>
          <a:xfrm>
            <a:off x="4635968" y="4122706"/>
            <a:ext cx="169984" cy="9377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42D53-0947-56EC-60EF-F3E6604A4C16}"/>
              </a:ext>
            </a:extLst>
          </p:cNvPr>
          <p:cNvCxnSpPr>
            <a:cxnSpLocks/>
          </p:cNvCxnSpPr>
          <p:nvPr/>
        </p:nvCxnSpPr>
        <p:spPr>
          <a:xfrm flipH="1" flipV="1">
            <a:off x="4805952" y="4169594"/>
            <a:ext cx="3675694" cy="71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CF3473-0F9C-35CF-56BB-F76C043D9FD3}"/>
              </a:ext>
            </a:extLst>
          </p:cNvPr>
          <p:cNvCxnSpPr>
            <a:cxnSpLocks/>
          </p:cNvCxnSpPr>
          <p:nvPr/>
        </p:nvCxnSpPr>
        <p:spPr>
          <a:xfrm flipH="1" flipV="1">
            <a:off x="4776135" y="6707167"/>
            <a:ext cx="5835797" cy="289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41AD4-5E3D-591C-5378-B7BFE375B5A4}"/>
              </a:ext>
            </a:extLst>
          </p:cNvPr>
          <p:cNvCxnSpPr>
            <a:cxnSpLocks/>
          </p:cNvCxnSpPr>
          <p:nvPr/>
        </p:nvCxnSpPr>
        <p:spPr>
          <a:xfrm>
            <a:off x="10611932" y="6498884"/>
            <a:ext cx="0" cy="2372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F7442A83-D7AB-3C03-1099-32F59C7238D1}"/>
              </a:ext>
            </a:extLst>
          </p:cNvPr>
          <p:cNvSpPr/>
          <p:nvPr/>
        </p:nvSpPr>
        <p:spPr>
          <a:xfrm>
            <a:off x="4613287" y="6660279"/>
            <a:ext cx="169984" cy="9377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DFA13A-20D7-7C8E-E833-2F8FC33B22D1}"/>
              </a:ext>
            </a:extLst>
          </p:cNvPr>
          <p:cNvCxnSpPr>
            <a:cxnSpLocks/>
          </p:cNvCxnSpPr>
          <p:nvPr/>
        </p:nvCxnSpPr>
        <p:spPr>
          <a:xfrm flipH="1">
            <a:off x="2016369" y="392185"/>
            <a:ext cx="45809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DA6D34C6-6291-32D0-7523-0894D9C74C8F}"/>
              </a:ext>
            </a:extLst>
          </p:cNvPr>
          <p:cNvSpPr/>
          <p:nvPr/>
        </p:nvSpPr>
        <p:spPr>
          <a:xfrm>
            <a:off x="1846385" y="345297"/>
            <a:ext cx="169984" cy="9377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FD6183-4BB3-18F6-7B63-7C6B9D24CAD0}"/>
              </a:ext>
            </a:extLst>
          </p:cNvPr>
          <p:cNvCxnSpPr>
            <a:cxnSpLocks/>
          </p:cNvCxnSpPr>
          <p:nvPr/>
        </p:nvCxnSpPr>
        <p:spPr>
          <a:xfrm flipH="1">
            <a:off x="1846385" y="3368387"/>
            <a:ext cx="448484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8553AD-D013-8370-CE02-2EBF42A56EEC}"/>
              </a:ext>
            </a:extLst>
          </p:cNvPr>
          <p:cNvCxnSpPr>
            <a:cxnSpLocks/>
          </p:cNvCxnSpPr>
          <p:nvPr/>
        </p:nvCxnSpPr>
        <p:spPr>
          <a:xfrm flipV="1">
            <a:off x="6321287" y="3348509"/>
            <a:ext cx="0" cy="16806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24ACEB-1CEA-5961-1468-23A3109D4919}"/>
              </a:ext>
            </a:extLst>
          </p:cNvPr>
          <p:cNvCxnSpPr>
            <a:cxnSpLocks/>
          </p:cNvCxnSpPr>
          <p:nvPr/>
        </p:nvCxnSpPr>
        <p:spPr>
          <a:xfrm flipH="1">
            <a:off x="6321287" y="5029200"/>
            <a:ext cx="4075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08343E1-7F67-C2E6-FDFC-9B3BA68C9E52}"/>
              </a:ext>
            </a:extLst>
          </p:cNvPr>
          <p:cNvSpPr/>
          <p:nvPr/>
        </p:nvSpPr>
        <p:spPr>
          <a:xfrm rot="5400000">
            <a:off x="6671775" y="4917319"/>
            <a:ext cx="167809" cy="22376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B71355-34B5-C03C-1728-F6BB8EF431CB}"/>
              </a:ext>
            </a:extLst>
          </p:cNvPr>
          <p:cNvCxnSpPr>
            <a:cxnSpLocks/>
          </p:cNvCxnSpPr>
          <p:nvPr/>
        </p:nvCxnSpPr>
        <p:spPr>
          <a:xfrm flipH="1">
            <a:off x="4613287" y="6270976"/>
            <a:ext cx="211550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F4980929-5EE9-F656-374D-E8A3D527E834}"/>
              </a:ext>
            </a:extLst>
          </p:cNvPr>
          <p:cNvSpPr/>
          <p:nvPr/>
        </p:nvSpPr>
        <p:spPr>
          <a:xfrm rot="5400000">
            <a:off x="6693501" y="6146257"/>
            <a:ext cx="167809" cy="22376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CEBF55-CD6F-540F-C5CC-4FCFC79EDFC1}"/>
              </a:ext>
            </a:extLst>
          </p:cNvPr>
          <p:cNvCxnSpPr>
            <a:cxnSpLocks/>
          </p:cNvCxnSpPr>
          <p:nvPr/>
        </p:nvCxnSpPr>
        <p:spPr>
          <a:xfrm flipH="1">
            <a:off x="894522" y="6791735"/>
            <a:ext cx="421750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5DBC41-4C3F-2911-CE11-F01B772506E0}"/>
              </a:ext>
            </a:extLst>
          </p:cNvPr>
          <p:cNvCxnSpPr>
            <a:cxnSpLocks/>
          </p:cNvCxnSpPr>
          <p:nvPr/>
        </p:nvCxnSpPr>
        <p:spPr>
          <a:xfrm flipV="1">
            <a:off x="5112028" y="6709974"/>
            <a:ext cx="0" cy="817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90B035-87BB-4606-44E1-B0F7ED39ACF3}"/>
              </a:ext>
            </a:extLst>
          </p:cNvPr>
          <p:cNvCxnSpPr>
            <a:cxnSpLocks/>
          </p:cNvCxnSpPr>
          <p:nvPr/>
        </p:nvCxnSpPr>
        <p:spPr>
          <a:xfrm flipV="1">
            <a:off x="894522" y="6415247"/>
            <a:ext cx="0" cy="37339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614D7028-6319-762A-5133-B4D3B3AB94EB}"/>
              </a:ext>
            </a:extLst>
          </p:cNvPr>
          <p:cNvSpPr/>
          <p:nvPr/>
        </p:nvSpPr>
        <p:spPr>
          <a:xfrm rot="5400000">
            <a:off x="809530" y="6293606"/>
            <a:ext cx="169984" cy="9377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A2EC77-940C-CF01-1D31-47526F8E13DF}"/>
              </a:ext>
            </a:extLst>
          </p:cNvPr>
          <p:cNvCxnSpPr>
            <a:cxnSpLocks/>
          </p:cNvCxnSpPr>
          <p:nvPr/>
        </p:nvCxnSpPr>
        <p:spPr>
          <a:xfrm>
            <a:off x="9305166" y="4302754"/>
            <a:ext cx="0" cy="13413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762EAF-780B-D684-A0DF-10A312A044A5}"/>
              </a:ext>
            </a:extLst>
          </p:cNvPr>
          <p:cNvCxnSpPr>
            <a:cxnSpLocks/>
          </p:cNvCxnSpPr>
          <p:nvPr/>
        </p:nvCxnSpPr>
        <p:spPr>
          <a:xfrm flipH="1">
            <a:off x="5112028" y="5631260"/>
            <a:ext cx="4193138" cy="227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2BD3E5-3C63-48E2-27A4-FE43D63019C3}"/>
              </a:ext>
            </a:extLst>
          </p:cNvPr>
          <p:cNvCxnSpPr>
            <a:cxnSpLocks/>
          </p:cNvCxnSpPr>
          <p:nvPr/>
        </p:nvCxnSpPr>
        <p:spPr>
          <a:xfrm flipV="1">
            <a:off x="5112028" y="5653994"/>
            <a:ext cx="0" cy="1096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F55E2A-88AE-B94C-BAE0-79ED20215B72}"/>
              </a:ext>
            </a:extLst>
          </p:cNvPr>
          <p:cNvCxnSpPr>
            <a:cxnSpLocks/>
          </p:cNvCxnSpPr>
          <p:nvPr/>
        </p:nvCxnSpPr>
        <p:spPr>
          <a:xfrm flipH="1">
            <a:off x="9305166" y="5352856"/>
            <a:ext cx="12371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VeniceBeachVTI</vt:lpstr>
      <vt:lpstr>OOP 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 Project</dc:title>
  <dc:creator>Abdul Moiz</dc:creator>
  <cp:lastModifiedBy>Abdul Moiz</cp:lastModifiedBy>
  <cp:revision>1</cp:revision>
  <dcterms:created xsi:type="dcterms:W3CDTF">2023-06-11T15:55:42Z</dcterms:created>
  <dcterms:modified xsi:type="dcterms:W3CDTF">2023-06-11T16:32:56Z</dcterms:modified>
</cp:coreProperties>
</file>