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99941C-DFD5-4C36-9A82-FC1072390959}">
          <p14:sldIdLst>
            <p14:sldId id="256"/>
          </p14:sldIdLst>
        </p14:section>
        <p14:section name="Untitled Section" id="{F2373A0C-0911-45E7-9240-A0B9641DF57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EDA27-2DCC-47C7-B343-F7B8BFF6551F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0DB68-2C90-4190-BB8F-9798CE696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89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F2BE7-6973-451F-A1B0-6F464AE448C5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BA6CC-2EB6-42CA-8D10-652DF5D6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67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3AE3-3EAB-4D8F-8FCE-99950235275A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3B55-80BB-4552-8B01-43102FF03B2B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8022-6E2A-4154-951A-FD354D247E6F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2092-A46B-4E45-AD92-327F7E85BC78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0EA-B921-4685-B5C9-F5858C00F92A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18BA-D7FA-41BF-AB83-351060E1B4E7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2428-156B-4DCC-884E-0D3E525F2481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F54-A6A3-4A6F-BB79-8DEB661B7064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320B-C321-4EDA-B0E2-D7CCE00ACD88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F8E-1A08-4FE8-810B-5AB8330CC199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4014-F756-4CBA-9643-FC17A40442A1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58E-BFF4-4EFB-B728-9D59B02C6F85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5D02-D87C-42B8-A36B-6BB545A402D3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3B53-27BF-4671-B6F6-EFFE3C00EEDA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F22-F657-46FD-A428-D752E6AC5018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FC00-2E80-45EE-BE94-C88728F39D2E}" type="datetime1">
              <a:rPr lang="en-US" smtClean="0"/>
              <a:t>10-Dec-17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62D4-6E5E-47B4-9063-DEB9CCBA5F72}" type="datetime1">
              <a:rPr lang="en-US" smtClean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200" dirty="0" smtClean="0"/>
              <a:t>Inventory Management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6" y="439380"/>
            <a:ext cx="1014917" cy="88510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pPr/>
              <a:t>1</a:t>
            </a:fld>
            <a:endParaRPr lang="en-US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</a:t>
            </a:r>
            <a:r>
              <a:rPr lang="en-US" u="sng" dirty="0"/>
              <a:t>Challenges Encountered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6" y="439380"/>
            <a:ext cx="1014917" cy="8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9) </a:t>
            </a:r>
            <a:r>
              <a:rPr lang="en-US" u="sng" dirty="0" smtClean="0"/>
              <a:t>References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6" y="439380"/>
            <a:ext cx="1014917" cy="8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20093"/>
            <a:ext cx="8596668" cy="884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Thank-You!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Table of Contents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8704"/>
            <a:ext cx="7040538" cy="3860310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+mj-lt"/>
              <a:buAutoNum type="arabicParenR"/>
            </a:pPr>
            <a:r>
              <a:rPr lang="en-US" sz="2400" dirty="0" smtClean="0"/>
              <a:t>Project Team ………………………………………………………….</a:t>
            </a:r>
          </a:p>
          <a:p>
            <a:pPr>
              <a:buSzPct val="100000"/>
              <a:buFont typeface="+mj-lt"/>
              <a:buAutoNum type="arabicParenR"/>
            </a:pPr>
            <a:r>
              <a:rPr lang="en-US" sz="2400" dirty="0" smtClean="0"/>
              <a:t>Project Description ………………………………………………..</a:t>
            </a:r>
          </a:p>
          <a:p>
            <a:pPr>
              <a:buSzPct val="100000"/>
              <a:buFont typeface="+mj-lt"/>
              <a:buAutoNum type="arabicParenR"/>
            </a:pPr>
            <a:r>
              <a:rPr lang="en-US" sz="2400" dirty="0" smtClean="0"/>
              <a:t>Problem Statement &amp; Proposed Solution (Scope) …</a:t>
            </a:r>
          </a:p>
          <a:p>
            <a:pPr>
              <a:buSzPct val="100000"/>
              <a:buFont typeface="+mj-lt"/>
              <a:buAutoNum type="arabicParenR"/>
            </a:pPr>
            <a:r>
              <a:rPr lang="en-US" sz="2400" dirty="0" smtClean="0"/>
              <a:t>Project Timeline &amp; Milestones ……………………………….</a:t>
            </a:r>
          </a:p>
          <a:p>
            <a:pPr>
              <a:buSzPct val="100000"/>
              <a:buFont typeface="+mj-lt"/>
              <a:buAutoNum type="arabicParenR"/>
            </a:pPr>
            <a:r>
              <a:rPr lang="en-US" sz="2400" dirty="0" smtClean="0"/>
              <a:t>Progress Status &amp; Evidence ……………………………………</a:t>
            </a:r>
          </a:p>
          <a:p>
            <a:pPr>
              <a:buSzPct val="100000"/>
              <a:buFont typeface="+mj-lt"/>
              <a:buAutoNum type="arabicParenR"/>
            </a:pPr>
            <a:r>
              <a:rPr lang="en-US" sz="2400" dirty="0" smtClean="0"/>
              <a:t>Data Flow Diagram for Sales &amp; Inventory Modules .. </a:t>
            </a:r>
          </a:p>
          <a:p>
            <a:pPr>
              <a:buSzPct val="100000"/>
              <a:buFont typeface="+mj-lt"/>
              <a:buAutoNum type="arabicParenR"/>
            </a:pPr>
            <a:r>
              <a:rPr lang="en-US" sz="2400" dirty="0" smtClean="0"/>
              <a:t>Prototype for First Evaluation ……………………………….</a:t>
            </a:r>
          </a:p>
          <a:p>
            <a:pPr>
              <a:buSzPct val="100000"/>
              <a:buFont typeface="+mj-lt"/>
              <a:buAutoNum type="arabicParenR"/>
            </a:pPr>
            <a:r>
              <a:rPr lang="en-US" sz="2400" dirty="0" smtClean="0"/>
              <a:t>Challenges Encountered ………………………………………..</a:t>
            </a:r>
          </a:p>
          <a:p>
            <a:pPr>
              <a:buSzPct val="100000"/>
              <a:buFont typeface="+mj-lt"/>
              <a:buAutoNum type="arabicParenR"/>
            </a:pPr>
            <a:r>
              <a:rPr lang="en-US" sz="2400" dirty="0" smtClean="0"/>
              <a:t>References ……………………………………………………………..</a:t>
            </a:r>
          </a:p>
          <a:p>
            <a:pPr marL="0" indent="0"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+mj-lt"/>
              <a:buAutoNum type="arabicParenR"/>
            </a:pPr>
            <a:endParaRPr lang="en-US" sz="2400" dirty="0" smtClean="0"/>
          </a:p>
          <a:p>
            <a:pPr>
              <a:buSzPct val="100000"/>
              <a:buFont typeface="+mj-lt"/>
              <a:buAutoNum type="arabicParenR"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6" y="439380"/>
            <a:ext cx="1014917" cy="8851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2</a:t>
            </a:fld>
            <a:endParaRPr lang="en-US" sz="10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5340" y="1817632"/>
            <a:ext cx="78942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3</a:t>
            </a:r>
          </a:p>
          <a:p>
            <a:endParaRPr lang="en-US" sz="8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4</a:t>
            </a:r>
            <a:br>
              <a:rPr lang="en-US" dirty="0" smtClean="0">
                <a:latin typeface="+mj-lt"/>
              </a:rPr>
            </a:br>
            <a:endParaRPr lang="en-US" sz="14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5</a:t>
            </a:r>
            <a:br>
              <a:rPr lang="en-US" dirty="0" smtClean="0">
                <a:latin typeface="+mj-lt"/>
              </a:rPr>
            </a:br>
            <a:endParaRPr lang="en-US" sz="9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6</a:t>
            </a:r>
            <a:br>
              <a:rPr lang="en-US" dirty="0" smtClean="0">
                <a:latin typeface="+mj-lt"/>
              </a:rPr>
            </a:br>
            <a:endParaRPr lang="en-US" sz="7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7</a:t>
            </a:r>
            <a:br>
              <a:rPr lang="en-US" dirty="0" smtClean="0">
                <a:latin typeface="+mj-lt"/>
              </a:rPr>
            </a:br>
            <a:endParaRPr lang="en-US" sz="11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8</a:t>
            </a:r>
            <a:br>
              <a:rPr lang="en-US" dirty="0" smtClean="0">
                <a:latin typeface="+mj-lt"/>
              </a:rPr>
            </a:br>
            <a:endParaRPr lang="en-US" sz="10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9</a:t>
            </a:r>
            <a:br>
              <a:rPr lang="en-US" dirty="0" smtClean="0">
                <a:latin typeface="+mj-lt"/>
              </a:rPr>
            </a:br>
            <a:endParaRPr lang="en-US" sz="10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10</a:t>
            </a:r>
          </a:p>
          <a:p>
            <a:r>
              <a:rPr lang="en-US" sz="1050" dirty="0" smtClean="0">
                <a:latin typeface="+mj-lt"/>
              </a:rPr>
              <a:t/>
            </a:r>
            <a:br>
              <a:rPr lang="en-US" sz="1050" dirty="0" smtClean="0">
                <a:latin typeface="+mj-lt"/>
              </a:rPr>
            </a:br>
            <a:r>
              <a:rPr lang="en-US" dirty="0" smtClean="0">
                <a:latin typeface="+mj-lt"/>
              </a:rPr>
              <a:t>11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35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u="sng" dirty="0" smtClean="0"/>
              <a:t>Project Team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151966" cy="2176519"/>
          </a:xfrm>
        </p:spPr>
        <p:txBody>
          <a:bodyPr numCol="1"/>
          <a:lstStyle/>
          <a:p>
            <a:r>
              <a:rPr lang="en-US" dirty="0" smtClean="0"/>
              <a:t>Zubia Anwar Malik</a:t>
            </a:r>
            <a:br>
              <a:rPr lang="en-US" dirty="0" smtClean="0"/>
            </a:br>
            <a:r>
              <a:rPr lang="en-US" dirty="0" smtClean="0"/>
              <a:t>BSCS/F14/0148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Under the supervision of;</a:t>
            </a:r>
            <a:endParaRPr lang="en-US" dirty="0"/>
          </a:p>
          <a:p>
            <a:r>
              <a:rPr lang="en-US" dirty="0" smtClean="0"/>
              <a:t>Supervisor: </a:t>
            </a:r>
            <a:br>
              <a:rPr lang="en-US" dirty="0" smtClean="0"/>
            </a:br>
            <a:r>
              <a:rPr lang="en-US" dirty="0" smtClean="0"/>
              <a:t>Asst. Prof. Asad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6" y="439380"/>
            <a:ext cx="1014917" cy="88510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65240" y="2160589"/>
            <a:ext cx="5151966" cy="217652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Hammad</a:t>
            </a:r>
            <a:r>
              <a:rPr lang="en-US" dirty="0" smtClean="0"/>
              <a:t> Sohail</a:t>
            </a:r>
            <a:br>
              <a:rPr lang="en-US" dirty="0" smtClean="0"/>
            </a:br>
            <a:r>
              <a:rPr lang="en-US" dirty="0" smtClean="0"/>
              <a:t>BSCS/F14/0132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Co-Supervisor: </a:t>
            </a:r>
            <a:br>
              <a:rPr lang="en-US" dirty="0" smtClean="0"/>
            </a:br>
            <a:r>
              <a:rPr lang="en-US" dirty="0" smtClean="0"/>
              <a:t>Asst. Prof. Afzal Hussain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3</a:t>
            </a:fld>
            <a:endParaRPr lang="en-US" sz="10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618" y="4437776"/>
            <a:ext cx="825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their in-depth knowledge of Business Process Automation &amp; Database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u="sng" dirty="0" smtClean="0"/>
              <a:t>Project Description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000" b="1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4</a:t>
            </a:fld>
            <a:endParaRPr lang="en-US" sz="10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6" y="439380"/>
            <a:ext cx="1014917" cy="8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u="sng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Problem:</a:t>
            </a:r>
          </a:p>
          <a:p>
            <a:pPr lvl="1"/>
            <a:r>
              <a:rPr lang="en-US" dirty="0"/>
              <a:t>Currently a manual inventory management system.</a:t>
            </a:r>
          </a:p>
          <a:p>
            <a:pPr lvl="1"/>
            <a:r>
              <a:rPr lang="en-US" dirty="0"/>
              <a:t>Lapses in current organization and sales technique.</a:t>
            </a:r>
          </a:p>
          <a:p>
            <a:pPr lvl="1"/>
            <a:r>
              <a:rPr lang="en-US" dirty="0"/>
              <a:t>Cost &amp; time consumption is high and business at a loss.</a:t>
            </a:r>
          </a:p>
          <a:p>
            <a:r>
              <a:rPr lang="en-US" b="1" u="sng" dirty="0"/>
              <a:t>Solution:</a:t>
            </a:r>
          </a:p>
          <a:p>
            <a:pPr lvl="1"/>
            <a:r>
              <a:rPr lang="en-US" dirty="0"/>
              <a:t>Automation of Inventory procurement and sales system</a:t>
            </a:r>
          </a:p>
          <a:p>
            <a:pPr lvl="1"/>
            <a:r>
              <a:rPr lang="en-US" dirty="0"/>
              <a:t>Hosting &amp; backing up on cloud</a:t>
            </a:r>
          </a:p>
          <a:p>
            <a:endParaRPr lang="en-US" dirty="0"/>
          </a:p>
          <a:p>
            <a:r>
              <a:rPr lang="en-US" dirty="0"/>
              <a:t>FYP Objectives</a:t>
            </a:r>
          </a:p>
          <a:p>
            <a:pPr lvl="2"/>
            <a:r>
              <a:rPr lang="en-US" dirty="0"/>
              <a:t>Automate the current process</a:t>
            </a:r>
          </a:p>
          <a:p>
            <a:pPr lvl="2"/>
            <a:r>
              <a:rPr lang="en-US" dirty="0"/>
              <a:t>Evolutionary Prototype VS Popular Methods</a:t>
            </a:r>
          </a:p>
          <a:p>
            <a:pPr lvl="2"/>
            <a:r>
              <a:rPr lang="en-US" dirty="0"/>
              <a:t>To solve 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6" y="439380"/>
            <a:ext cx="1014917" cy="8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u="sng" dirty="0"/>
              <a:t>Project Timeline &amp; Milestones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6" y="439380"/>
            <a:ext cx="1014917" cy="8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</a:t>
            </a:r>
            <a:r>
              <a:rPr lang="en-US" u="sng" dirty="0"/>
              <a:t>Progress Status &amp; Evidence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6" y="439380"/>
            <a:ext cx="1014917" cy="8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</a:t>
            </a:r>
            <a:r>
              <a:rPr lang="en-US" sz="2800" u="sng" dirty="0"/>
              <a:t>Data Flow Diagram for Sales &amp; Inventory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6" y="439380"/>
            <a:ext cx="1014917" cy="8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</a:t>
            </a:r>
            <a:r>
              <a:rPr lang="en-US" u="sng" dirty="0"/>
              <a:t>Prototype for First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6" y="439380"/>
            <a:ext cx="1014917" cy="8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</TotalTime>
  <Words>190</Words>
  <Application>Microsoft Office PowerPoint</Application>
  <PresentationFormat>Widescreen</PresentationFormat>
  <Paragraphs>63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Trebuchet MS</vt:lpstr>
      <vt:lpstr>Wingdings 3</vt:lpstr>
      <vt:lpstr>Facet</vt:lpstr>
      <vt:lpstr>Inventory Management System</vt:lpstr>
      <vt:lpstr>Table of Contents</vt:lpstr>
      <vt:lpstr>1) Project Team</vt:lpstr>
      <vt:lpstr>2) Project Description</vt:lpstr>
      <vt:lpstr>3) Problem Statement </vt:lpstr>
      <vt:lpstr>4) Project Timeline &amp; Milestones </vt:lpstr>
      <vt:lpstr>5) Progress Status &amp; Evidence </vt:lpstr>
      <vt:lpstr>6) Data Flow Diagram for Sales &amp; Inventory Modules</vt:lpstr>
      <vt:lpstr>7) Prototype for First Evaluation </vt:lpstr>
      <vt:lpstr>8) Challenges Encountered </vt:lpstr>
      <vt:lpstr>9) References</vt:lpstr>
      <vt:lpstr>Thank-You!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Zubia Anwar Malik</dc:creator>
  <cp:lastModifiedBy>Zubia Anwar Malik</cp:lastModifiedBy>
  <cp:revision>6</cp:revision>
  <dcterms:created xsi:type="dcterms:W3CDTF">2017-12-10T11:18:16Z</dcterms:created>
  <dcterms:modified xsi:type="dcterms:W3CDTF">2017-12-10T19:01:07Z</dcterms:modified>
</cp:coreProperties>
</file>