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F97C56-C05F-4044-A5AE-55A30949597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429000"/>
            <a:ext cx="4038600" cy="1524000"/>
          </a:xfrm>
        </p:spPr>
        <p:txBody>
          <a:bodyPr/>
          <a:lstStyle/>
          <a:p>
            <a:pPr algn="l"/>
            <a:r>
              <a:rPr lang="en-US" dirty="0" smtClean="0"/>
              <a:t>You progress so far  </a:t>
            </a:r>
          </a:p>
          <a:p>
            <a:pPr algn="l"/>
            <a:r>
              <a:rPr lang="en-US" sz="1600" dirty="0" smtClean="0"/>
              <a:t>Is it in-line with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Solution-Scope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Project Time line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Progress Evaluation </a:t>
            </a:r>
          </a:p>
        </p:txBody>
      </p:sp>
    </p:spTree>
    <p:extLst>
      <p:ext uri="{BB962C8B-B14F-4D97-AF65-F5344CB8AC3E}">
        <p14:creationId xmlns:p14="http://schemas.microsoft.com/office/powerpoint/2010/main" val="5319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3058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project’s First </a:t>
            </a:r>
            <a:r>
              <a:rPr lang="en-US" dirty="0"/>
              <a:t>Evaluation and </a:t>
            </a:r>
            <a:r>
              <a:rPr lang="en-US" dirty="0" smtClean="0"/>
              <a:t>its demonstration </a:t>
            </a:r>
            <a:r>
              <a:rPr lang="en-US" dirty="0"/>
              <a:t>must comprise the following:</a:t>
            </a:r>
          </a:p>
          <a:p>
            <a:endParaRPr lang="en-US" sz="1300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Description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Scope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Timelines  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(mentioned in proposal) </a:t>
            </a:r>
            <a:endParaRPr lang="en-US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Project Progress so far </a:t>
            </a:r>
          </a:p>
          <a:p>
            <a:pPr lvl="1"/>
            <a:r>
              <a:rPr lang="en-US" dirty="0" smtClean="0"/>
              <a:t>Evidence of progress </a:t>
            </a:r>
            <a:endParaRPr lang="en-US" dirty="0"/>
          </a:p>
          <a:p>
            <a:pPr lvl="1"/>
            <a:r>
              <a:rPr lang="en-US" dirty="0" smtClean="0"/>
              <a:t>Problems Encountered</a:t>
            </a:r>
          </a:p>
          <a:p>
            <a:pPr lvl="1"/>
            <a:r>
              <a:rPr lang="en-US" dirty="0" smtClean="0"/>
              <a:t>Will finished project as per plan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5478959"/>
            <a:ext cx="51054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Note: </a:t>
            </a:r>
            <a:r>
              <a:rPr lang="en-US" sz="2200" dirty="0"/>
              <a:t>Do include a basic working flowchart </a:t>
            </a:r>
            <a:r>
              <a:rPr lang="en-US" sz="2200" dirty="0" smtClean="0"/>
              <a:t> and </a:t>
            </a:r>
            <a:r>
              <a:rPr lang="en-US" sz="2200" dirty="0"/>
              <a:t>algorithm in the first </a:t>
            </a:r>
            <a:r>
              <a:rPr lang="en-US" sz="2200" dirty="0" smtClean="0"/>
              <a:t>evaluation.</a:t>
            </a:r>
            <a:endParaRPr lang="en-US" sz="2200" dirty="0"/>
          </a:p>
        </p:txBody>
      </p:sp>
      <p:sp>
        <p:nvSpPr>
          <p:cNvPr id="7" name="Right Brace 6"/>
          <p:cNvSpPr/>
          <p:nvPr/>
        </p:nvSpPr>
        <p:spPr>
          <a:xfrm>
            <a:off x="4953000" y="2743200"/>
            <a:ext cx="228600" cy="838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5455" y="2983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from FYP Proposal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4038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Cover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Title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Table of </a:t>
            </a:r>
            <a:r>
              <a:rPr lang="en-US" sz="2400" dirty="0" smtClean="0">
                <a:solidFill>
                  <a:srgbClr val="0070C0"/>
                </a:solidFill>
              </a:rPr>
              <a:t>Contents</a:t>
            </a:r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Survey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Scope 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Timelines (Project Plan) </a:t>
            </a:r>
          </a:p>
          <a:p>
            <a:endParaRPr lang="en-US" sz="2800" dirty="0" smtClean="0"/>
          </a:p>
          <a:p>
            <a:r>
              <a:rPr lang="en-US" sz="2800" dirty="0" smtClean="0"/>
              <a:t>Required </a:t>
            </a:r>
            <a:r>
              <a:rPr lang="en-US" sz="2800" dirty="0"/>
              <a:t>Hardware &amp; </a:t>
            </a:r>
            <a:r>
              <a:rPr lang="en-US" sz="2800" dirty="0" smtClean="0"/>
              <a:t>Software for project 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648200" y="1828800"/>
            <a:ext cx="4191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8000"/>
              </a:buClr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EB5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You </a:t>
            </a:r>
            <a:r>
              <a:rPr lang="en-US" sz="2800" dirty="0"/>
              <a:t>current status of FYP </a:t>
            </a:r>
          </a:p>
          <a:p>
            <a:pPr lvl="1"/>
            <a:r>
              <a:rPr lang="en-US" sz="2200" dirty="0" smtClean="0"/>
              <a:t>Reached at design phase  </a:t>
            </a:r>
            <a:endParaRPr lang="en-US" sz="2200" dirty="0"/>
          </a:p>
          <a:p>
            <a:pPr lvl="1"/>
            <a:r>
              <a:rPr lang="en-US" sz="2200" dirty="0" smtClean="0"/>
              <a:t>At implementation phase </a:t>
            </a:r>
            <a:endParaRPr lang="en-US" sz="2200" dirty="0"/>
          </a:p>
          <a:p>
            <a:pPr lvl="1"/>
            <a:r>
              <a:rPr lang="en-US" sz="2200" dirty="0" smtClean="0"/>
              <a:t>Doing Testing</a:t>
            </a:r>
            <a:endParaRPr lang="en-US" sz="2200" dirty="0"/>
          </a:p>
          <a:p>
            <a:endParaRPr lang="en-US" sz="1700" dirty="0" smtClean="0"/>
          </a:p>
          <a:p>
            <a:r>
              <a:rPr lang="en-US" sz="2800" dirty="0" smtClean="0"/>
              <a:t>Meeting evidence </a:t>
            </a:r>
            <a:endParaRPr lang="en-US" sz="2800" dirty="0"/>
          </a:p>
          <a:p>
            <a:pPr lvl="1"/>
            <a:r>
              <a:rPr lang="en-US" sz="2200" dirty="0" smtClean="0"/>
              <a:t>Meeting Minutes (for every </a:t>
            </a:r>
            <a:r>
              <a:rPr lang="en-US" sz="2200" dirty="0"/>
              <a:t>meeting with your </a:t>
            </a:r>
            <a:r>
              <a:rPr lang="en-US" sz="2200" dirty="0" smtClean="0"/>
              <a:t>advisor</a:t>
            </a:r>
            <a:r>
              <a:rPr lang="en-US" sz="2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</TotalTime>
  <Words>149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Georgia</vt:lpstr>
      <vt:lpstr>Wingdings</vt:lpstr>
      <vt:lpstr>Wingdings 2</vt:lpstr>
      <vt:lpstr>Civic</vt:lpstr>
      <vt:lpstr>2- Progress Evaluation </vt:lpstr>
      <vt:lpstr>  Final Year Project Guidelines &amp; Policies   2- Progress Evaluation    </vt:lpstr>
      <vt:lpstr>  Final Year Project Guidelines &amp; Policies   2- Progress Evaluation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 Progress Evaluation </dc:title>
  <dc:creator>asad.rehman</dc:creator>
  <cp:lastModifiedBy>Abdul</cp:lastModifiedBy>
  <cp:revision>1</cp:revision>
  <dcterms:created xsi:type="dcterms:W3CDTF">2015-09-22T09:05:17Z</dcterms:created>
  <dcterms:modified xsi:type="dcterms:W3CDTF">2017-12-20T10:16:31Z</dcterms:modified>
</cp:coreProperties>
</file>