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FC336-137E-4BA0-B3F8-CCB3F5955D0B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1724A-6E19-451A-A0F7-AF8DF83E1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4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Society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Society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Society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Society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Society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Society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Society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Society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Society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Society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Society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Society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U logo High Resolution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05200" y="76200"/>
            <a:ext cx="2133600" cy="1828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0" y="213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Hamdard University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Department of Computer Science (FEST)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2743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i="1" dirty="0">
                <a:solidFill>
                  <a:prstClr val="black"/>
                </a:solidFill>
              </a:rPr>
              <a:t>Final Year </a:t>
            </a:r>
            <a:r>
              <a:rPr lang="en-US" i="1" dirty="0" smtClean="0">
                <a:solidFill>
                  <a:prstClr val="black"/>
                </a:solidFill>
              </a:rPr>
              <a:t>Project Proposal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191000"/>
            <a:ext cx="8610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sz="1700" dirty="0" smtClean="0">
              <a:solidFill>
                <a:prstClr val="black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700" dirty="0" smtClean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Muhammad </a:t>
            </a:r>
            <a:r>
              <a:rPr lang="en-US" sz="1700" dirty="0" err="1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Areeb</a:t>
            </a:r>
            <a:r>
              <a:rPr lang="en-US" sz="17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Vohra [</a:t>
            </a:r>
            <a:r>
              <a:rPr lang="en-US" sz="1700" dirty="0" smtClean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BSCS-F14-0112]</a:t>
            </a:r>
            <a:endParaRPr lang="en-US" sz="1700" dirty="0">
              <a:solidFill>
                <a:prstClr val="black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700" dirty="0" smtClean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Abdul </a:t>
            </a:r>
            <a:r>
              <a:rPr lang="en-US" sz="1700" dirty="0" err="1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Moiz</a:t>
            </a:r>
            <a:r>
              <a:rPr lang="en-US" sz="17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Hussain </a:t>
            </a:r>
            <a:r>
              <a:rPr lang="en-US" sz="17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sz="1700" dirty="0" smtClean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BSCS-F14-0128]</a:t>
            </a:r>
            <a:endParaRPr lang="en-US" sz="1700" dirty="0">
              <a:solidFill>
                <a:prstClr val="black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700" dirty="0" smtClean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Muhammad </a:t>
            </a:r>
            <a:r>
              <a:rPr lang="en-US" sz="1700" dirty="0" err="1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Taha</a:t>
            </a:r>
            <a:r>
              <a:rPr lang="en-US" sz="17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Amin</a:t>
            </a:r>
            <a:r>
              <a:rPr lang="en-US" sz="17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[BSCS-F14-0117]</a:t>
            </a:r>
            <a:endParaRPr lang="en-US" sz="1700" dirty="0">
              <a:solidFill>
                <a:prstClr val="black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700" b="1" dirty="0" smtClean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Supervisor:</a:t>
            </a:r>
            <a:endParaRPr lang="en-US" sz="1700" dirty="0">
              <a:solidFill>
                <a:prstClr val="black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700" dirty="0" smtClean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Assistant Professor, sir </a:t>
            </a:r>
            <a:r>
              <a:rPr lang="en-US" sz="17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Adnan Ahmed </a:t>
            </a:r>
            <a:r>
              <a:rPr lang="en-US" sz="1700" dirty="0" smtClean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Siddiqui</a:t>
            </a:r>
          </a:p>
          <a:p>
            <a:pPr algn="r"/>
            <a:r>
              <a:rPr lang="en-US" sz="1700" b="1" dirty="0" smtClean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Co-supervisor:</a:t>
            </a:r>
            <a:endParaRPr lang="en-US" sz="1700" b="1" dirty="0">
              <a:solidFill>
                <a:prstClr val="black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700" dirty="0" smtClean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Sir Muhammad Fahad</a:t>
            </a:r>
          </a:p>
          <a:p>
            <a:pPr algn="r"/>
            <a:endParaRPr lang="en-US" dirty="0">
              <a:solidFill>
                <a:prstClr val="black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0" y="344343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Society Management System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Society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</TotalTime>
  <Words>52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Executive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</dc:creator>
  <cp:lastModifiedBy>Abdul</cp:lastModifiedBy>
  <cp:revision>14</cp:revision>
  <dcterms:created xsi:type="dcterms:W3CDTF">2017-05-13T21:36:23Z</dcterms:created>
  <dcterms:modified xsi:type="dcterms:W3CDTF">2017-05-13T21:54:56Z</dcterms:modified>
</cp:coreProperties>
</file>