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2905D-DAC3-41FF-AB87-70B73A6916DE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7FAE2-4381-473B-9955-B94D9EC0D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C521-4EB2-4761-BF4A-81E2DE1A55D5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0581-2812-41A3-8C17-944B72A573E0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3BB8-4C80-419F-BF01-FBCF4F6657B5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C505-583A-4681-BAAE-EE209CD63165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E11-A8A4-4CB0-A2E9-B59226E495DC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30CC-E2E6-4DF4-8FA4-E21E16AED785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2DA-D52E-42E3-8F14-61B684AB02EC}" type="datetime1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46BB-1EFF-4503-8BB3-6646C2D33A43}" type="datetime1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CA9-33C4-4727-AB33-AF9782B8EC67}" type="datetime1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E734-07E1-49FD-97AE-C98BF60AB85C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C755-7054-4EBC-B134-29DBDF688ECD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0A68-36CB-4781-B89E-15CB865F70ED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U logo High Resoluti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76200"/>
            <a:ext cx="2133600" cy="182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</a:t>
            </a:r>
          </a:p>
          <a:p>
            <a:pPr algn="ctr"/>
            <a:r>
              <a:rPr lang="en-US" dirty="0"/>
              <a:t>Department of Computer Science (FEST)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30296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1" dirty="0"/>
              <a:t>Final Year Project</a:t>
            </a:r>
            <a:br>
              <a:rPr lang="en-US" b="1" i="1" dirty="0"/>
            </a:br>
            <a:r>
              <a:rPr lang="en-US" b="1" i="1" dirty="0"/>
              <a:t>Proposal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114800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Abdul </a:t>
            </a:r>
            <a:r>
              <a:rPr lang="en-US" dirty="0" err="1"/>
              <a:t>Moiz</a:t>
            </a:r>
            <a:r>
              <a:rPr lang="en-US" dirty="0"/>
              <a:t> Hussain / BSCS-F14-0128</a:t>
            </a:r>
          </a:p>
          <a:p>
            <a:pPr algn="r"/>
            <a:r>
              <a:rPr lang="en-US" dirty="0"/>
              <a:t>Muhammad </a:t>
            </a:r>
            <a:r>
              <a:rPr lang="en-US" dirty="0" err="1"/>
              <a:t>Areeb</a:t>
            </a:r>
            <a:r>
              <a:rPr lang="en-US" dirty="0"/>
              <a:t> Vohra / BSCS-F14-0112</a:t>
            </a:r>
          </a:p>
          <a:p>
            <a:pPr algn="r"/>
            <a:r>
              <a:rPr lang="en-US" dirty="0"/>
              <a:t>Muhammad </a:t>
            </a:r>
            <a:r>
              <a:rPr lang="en-US" dirty="0" err="1"/>
              <a:t>Taha</a:t>
            </a:r>
            <a:r>
              <a:rPr lang="en-US" dirty="0"/>
              <a:t> Amin / BSCS-F14-0117</a:t>
            </a:r>
          </a:p>
          <a:p>
            <a:pPr algn="r"/>
            <a:r>
              <a:rPr lang="en-US" dirty="0"/>
              <a:t> </a:t>
            </a:r>
          </a:p>
          <a:p>
            <a:pPr algn="r"/>
            <a:r>
              <a:rPr lang="en-US" b="1" dirty="0"/>
              <a:t>Supervision from:</a:t>
            </a:r>
            <a:endParaRPr lang="en-US" dirty="0"/>
          </a:p>
          <a:p>
            <a:pPr algn="r"/>
            <a:r>
              <a:rPr lang="en-US" dirty="0"/>
              <a:t>Sir Adnan Ahmed Siddiqui</a:t>
            </a:r>
          </a:p>
          <a:p>
            <a:pPr algn="r"/>
            <a:r>
              <a:rPr lang="en-US" i="1" dirty="0"/>
              <a:t>(Assistant Professor)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</dc:creator>
  <cp:lastModifiedBy>Abdul</cp:lastModifiedBy>
  <cp:revision>7</cp:revision>
  <dcterms:created xsi:type="dcterms:W3CDTF">2006-08-16T00:00:00Z</dcterms:created>
  <dcterms:modified xsi:type="dcterms:W3CDTF">2017-05-06T21:38:12Z</dcterms:modified>
</cp:coreProperties>
</file>