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460206b1_0_2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460206b1_0_2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460206b1_0_2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460206b1_0_2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460206b1_0_2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460206b1_0_2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460206b1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460206b1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460206b1_0_1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460206b1_0_1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460206b1_0_1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460206b1_0_1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460206b1_0_1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460206b1_0_1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460206b1_0_2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460206b1_0_2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460206b1_0_1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4460206b1_0_1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4460206b1_0_2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4460206b1_0_2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4460206b1_0_2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4460206b1_0_2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460206b1_0_2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4460206b1_0_2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4460206b1_0_2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4460206b1_0_2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4460206b1_0_2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4460206b1_0_2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460206b1_0_2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460206b1_0_2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460206b1_0_2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460206b1_0_2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460206b1_0_2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460206b1_0_2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460206b1_0_2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4460206b1_0_2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460206b1_0_2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4460206b1_0_2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4460206b1_0_2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4460206b1_0_2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460206b1_0_2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460206b1_0_2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925" y="233100"/>
            <a:ext cx="6149400" cy="45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5025"/>
            <a:ext cx="8839199" cy="41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3633" l="1068" r="0" t="0"/>
          <a:stretch/>
        </p:blipFill>
        <p:spPr>
          <a:xfrm>
            <a:off x="311700" y="445025"/>
            <a:ext cx="8679900" cy="41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installation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Install node-redis client for nodejs Project: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npm install redis</a:t>
            </a:r>
            <a:br>
              <a:rPr lang="en"/>
            </a:br>
            <a:br>
              <a:rPr lang="en"/>
            </a:br>
            <a:r>
              <a:rPr b="1" lang="en" sz="1800"/>
              <a:t>Install Redis Server: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Start and stop a local Redis server  in Node.js like a boss. </a:t>
            </a:r>
            <a:br>
              <a:rPr lang="en"/>
            </a:br>
            <a:r>
              <a:rPr lang="en"/>
              <a:t>&gt; npm install redis-server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Redis: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&gt; Redis Configuration :</a:t>
            </a:r>
            <a:br>
              <a:rPr b="1"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redis = require('redis');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const redisUrl = 'redis://127.0.0.1:6379';</a:t>
            </a:r>
            <a:br>
              <a:rPr lang="en"/>
            </a:br>
            <a:r>
              <a:rPr lang="en"/>
              <a:t>&gt;This is the by default redis url and port no </a:t>
            </a:r>
            <a:br>
              <a:rPr lang="en"/>
            </a:br>
            <a:br>
              <a:rPr lang="en"/>
            </a:br>
            <a:r>
              <a:rPr lang="en"/>
              <a:t>const client = redis.createClient(redisUrl);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RedisClient Provide .on() EventEmitter to validate connection to redis server: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1    .</a:t>
            </a:r>
            <a:r>
              <a:rPr lang="en"/>
              <a:t>on(‘connect ’, ( ) =&gt;{ } )	</a:t>
            </a:r>
            <a:br>
              <a:rPr lang="en"/>
            </a:br>
            <a:r>
              <a:rPr lang="en"/>
              <a:t>	This event called when our server connected to redis server</a:t>
            </a:r>
            <a:br>
              <a:rPr lang="en"/>
            </a:br>
            <a:br>
              <a:rPr lang="en"/>
            </a:br>
            <a:r>
              <a:rPr lang="en"/>
              <a:t>2    .on (‘error’ , err=&gt;{ } )</a:t>
            </a:r>
            <a:br>
              <a:rPr lang="en"/>
            </a:br>
            <a:r>
              <a:rPr lang="en"/>
              <a:t>	This event called when our server not connected to redis server and </a:t>
            </a:r>
            <a:br>
              <a:rPr lang="en"/>
            </a:br>
            <a:r>
              <a:rPr lang="en"/>
              <a:t>        It give’s error in callback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Client.on() Redis Event Emitter: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 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// connection to redis: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client.on('connect', () =&gt; {</a:t>
            </a:r>
            <a:br>
              <a:rPr lang="en"/>
            </a:br>
            <a:r>
              <a:rPr lang="en"/>
              <a:t>	console.log(`connected to redis`)</a:t>
            </a:r>
            <a:r>
              <a:rPr lang="en"/>
              <a:t>;</a:t>
            </a:r>
            <a:br>
              <a:rPr lang="en"/>
            </a:br>
            <a:r>
              <a:rPr lang="en"/>
              <a:t>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client.on('error', err =&gt; {</a:t>
            </a:r>
            <a:br>
              <a:rPr lang="en"/>
            </a:br>
            <a:r>
              <a:rPr lang="en"/>
              <a:t>    console.log(`Error: ${err}`);</a:t>
            </a:r>
            <a:br>
              <a:rPr lang="en"/>
            </a:br>
            <a:r>
              <a:rPr lang="en"/>
              <a:t>});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Set and Get Handlers: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store data in key:value pairs like and object store literals: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Key :</a:t>
            </a:r>
            <a:r>
              <a:rPr lang="en"/>
              <a:t> key is the name of the property that you want to save into Redis server</a:t>
            </a:r>
            <a:br>
              <a:rPr lang="en"/>
            </a:br>
            <a:r>
              <a:rPr lang="en"/>
              <a:t>&gt;&gt; Note : key should be unique so that it won’t overlap and create conflicts with another keys</a:t>
            </a:r>
            <a:br>
              <a:rPr lang="en"/>
            </a:br>
            <a:br>
              <a:rPr lang="en"/>
            </a:br>
            <a:r>
              <a:rPr b="1" lang="en"/>
              <a:t>Value</a:t>
            </a:r>
            <a:r>
              <a:rPr lang="en"/>
              <a:t> :this is the value which map into the defined key (name) above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Getter and Setter Handlers E.g: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325"/>
            <a:ext cx="9144001" cy="32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get and set into redis: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By default Get and Set functions are synchronous to make them async we have to user ‘util’ library which is given by node by default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lang="en"/>
              <a:t>const utilPkg = require('util');</a:t>
            </a:r>
            <a:br>
              <a:rPr lang="en"/>
            </a:br>
            <a:r>
              <a:rPr lang="en"/>
              <a:t>&gt;&gt; client.get = utilPkg.promisify(client.get);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 of Get and Set: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const cachedValue = await client.get(key);</a:t>
            </a:r>
            <a:br>
              <a:rPr lang="en"/>
            </a:br>
            <a:r>
              <a:rPr lang="en"/>
              <a:t>       if (cachedValue) </a:t>
            </a:r>
            <a:r>
              <a:rPr lang="en"/>
              <a:t>{</a:t>
            </a:r>
            <a:br>
              <a:rPr lang="en"/>
            </a:br>
            <a:r>
              <a:rPr lang="en"/>
              <a:t> </a:t>
            </a:r>
            <a:r>
              <a:rPr lang="en"/>
              <a:t>    </a:t>
            </a:r>
            <a:r>
              <a:rPr lang="en"/>
              <a:t>       console.log(" IN IF! FETCHED DATA FROM REDIS CACHED SERVER")</a:t>
            </a:r>
            <a:br>
              <a:rPr lang="en"/>
            </a:br>
            <a:r>
              <a:rPr lang="en"/>
              <a:t>            </a:t>
            </a:r>
            <a:r>
              <a:rPr lang="en"/>
              <a:t>console.log("cachedValue", cachedValue);</a:t>
            </a:r>
            <a:r>
              <a:rPr lang="en"/>
              <a:t>            </a:t>
            </a:r>
            <a:r>
              <a:rPr lang="en"/>
              <a:t> </a:t>
            </a:r>
            <a:br>
              <a:rPr lang="en"/>
            </a:br>
            <a:r>
              <a:rPr lang="en"/>
              <a:t>        </a:t>
            </a:r>
            <a:r>
              <a:rPr lang="en"/>
              <a:t>}else{</a:t>
            </a:r>
            <a:br>
              <a:rPr lang="en"/>
            </a:br>
            <a:r>
              <a:rPr lang="en"/>
              <a:t>	// do some API calling fetched some data.	</a:t>
            </a:r>
            <a:br>
              <a:rPr lang="en"/>
            </a:br>
            <a:r>
              <a:rPr lang="en"/>
              <a:t>	</a:t>
            </a:r>
            <a:r>
              <a:rPr lang="en"/>
              <a:t>client.set(key, JSON.stringify(data), 'EX', 86400)</a:t>
            </a:r>
            <a:br>
              <a:rPr lang="en"/>
            </a:br>
            <a:r>
              <a:rPr lang="en"/>
              <a:t>	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729450" y="1322450"/>
            <a:ext cx="7688100" cy="6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 To R</a:t>
            </a:r>
            <a:r>
              <a:rPr lang="en" sz="3600"/>
              <a:t>edis</a:t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729625" y="2176050"/>
            <a:ext cx="7688100" cy="15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Redis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an open source (BSD licensed), in-memory data structure store,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as a database, cache and message broker. It supports data structures such as strings, hashes, lists, sets, sorted sets with range queries, bitmaps, hyperloglogs, geospatial indexes with radius queries and streams.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Clear Cache ( Using Cli ) :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2 way to clear cached data: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Meth</a:t>
            </a:r>
            <a:r>
              <a:rPr b="1" lang="en"/>
              <a:t>od </a:t>
            </a:r>
            <a:r>
              <a:rPr b="1" lang="en"/>
              <a:t>#1 </a:t>
            </a:r>
            <a:r>
              <a:rPr lang="en"/>
              <a:t>(Using Redis Cli) 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command to clear whole Redis server:</a:t>
            </a:r>
            <a:br>
              <a:rPr lang="en"/>
            </a:br>
            <a:br>
              <a:rPr lang="en"/>
            </a:br>
            <a:r>
              <a:rPr b="1" lang="en"/>
              <a:t>Steps: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Goto Redis cli by typing  “redis-cli”.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flushall (to clear all cached data)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Clear Cache ( Using Redis Query ):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/>
            </a:br>
            <a:r>
              <a:rPr b="1" lang="en"/>
              <a:t>Method #2 </a:t>
            </a:r>
            <a:r>
              <a:rPr lang="en"/>
              <a:t>(Using Redis Query) 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Query: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client.DEL(keyname, callback)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600750"/>
            <a:ext cx="8520600" cy="3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br>
              <a:rPr lang="en"/>
            </a:br>
            <a:r>
              <a:rPr lang="en"/>
              <a:t>That’s All for 20 Minutes ;)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25003" l="4870" r="0" t="21762"/>
          <a:stretch/>
        </p:blipFill>
        <p:spPr>
          <a:xfrm>
            <a:off x="311700" y="445025"/>
            <a:ext cx="8520600" cy="41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17827" l="1623" r="0" t="13894"/>
          <a:stretch/>
        </p:blipFill>
        <p:spPr>
          <a:xfrm>
            <a:off x="234150" y="445025"/>
            <a:ext cx="8695850" cy="41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132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22104" l="1545" r="0" t="11055"/>
          <a:stretch/>
        </p:blipFill>
        <p:spPr>
          <a:xfrm>
            <a:off x="311700" y="804025"/>
            <a:ext cx="8520601" cy="35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11582" l="1690" r="0" t="0"/>
          <a:stretch/>
        </p:blipFill>
        <p:spPr>
          <a:xfrm>
            <a:off x="311700" y="445025"/>
            <a:ext cx="8520600" cy="41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8609" l="1806" r="0" t="0"/>
          <a:stretch/>
        </p:blipFill>
        <p:spPr>
          <a:xfrm>
            <a:off x="311700" y="445025"/>
            <a:ext cx="8520600" cy="41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5025"/>
            <a:ext cx="8839201" cy="40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7697" l="0" r="0" t="0"/>
          <a:stretch/>
        </p:blipFill>
        <p:spPr>
          <a:xfrm>
            <a:off x="311700" y="445025"/>
            <a:ext cx="8679899" cy="41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