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- End-to-End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Developed by Microsoft</a:t>
            </a:r>
          </a:p>
          <a:p>
            <a:r>
              <a:t>🌍 Supports multiple browsers (Chromium, Firefox, WebKit)</a:t>
            </a:r>
          </a:p>
          <a:p>
            <a:r>
              <a:t>🛠 Automated end-to-end testing for modern apps</a:t>
            </a:r>
          </a:p>
          <a:p>
            <a:r>
              <a:t>💻 Cross-platform &amp; multi-language support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**Execution Flow:**</a:t>
            </a:r>
          </a:p>
          <a:p>
            <a:r>
              <a:t>📝 Test Script (JS/TS) → 🎭 Playwright API → 🌐 Browser Contexts → 🔄 Browser Automation → 📊 Test Execution &amp; 📑 Report Generation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Fast &amp; Reliable Test Automation</a:t>
            </a:r>
          </a:p>
          <a:p>
            <a:r>
              <a:t>🌍 Cross-Browser &amp; Multi-Platform Support</a:t>
            </a:r>
          </a:p>
          <a:p>
            <a:r>
              <a:t>🛠 Ideal for Modern Web 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Open for Questions</a:t>
            </a:r>
          </a:p>
          <a:p>
            <a:r>
              <a:t>📌 Helpful Resources:</a:t>
            </a:r>
          </a:p>
          <a:p>
            <a:r>
              <a:t>📖 Official Docs: https://playwright.dev</a:t>
            </a:r>
          </a:p>
          <a:p>
            <a:r>
              <a:t>🏗 GitHub Repository</a:t>
            </a:r>
          </a:p>
          <a:p>
            <a:r>
              <a:t>💬 Community Forums &amp;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👀 Headless &amp; Headed Execution</a:t>
            </a:r>
          </a:p>
          <a:p>
            <a:r>
              <a:t>🔄 Multiple Browser Contexts</a:t>
            </a:r>
          </a:p>
          <a:p>
            <a:r>
              <a:t>⏳ Auto-Waiting for Elements</a:t>
            </a:r>
          </a:p>
          <a:p>
            <a:r>
              <a:t>🕵️ Network Interception &amp; Request Mocking</a:t>
            </a:r>
          </a:p>
          <a:p>
            <a:r>
              <a:t>⚡ Parallel &amp; Fast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Install Playwright via npm:</a:t>
            </a:r>
          </a:p>
          <a:p>
            <a:r>
              <a:t>npm install playwright</a:t>
            </a:r>
          </a:p>
          <a:p>
            <a:r>
              <a:t>🌍 Install browsers:</a:t>
            </a:r>
          </a:p>
          <a:p>
            <a:r>
              <a:t>npx playwright install</a:t>
            </a:r>
          </a:p>
          <a:p>
            <a:r>
              <a:t>📝 Create a new test file and import Playwright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Simple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📝 Example test:</a:t>
            </a:r>
          </a:p>
          <a:p>
            <a:r>
              <a:t>const { test, expect } = require('@playwright/test');</a:t>
            </a:r>
          </a:p>
          <a:p/>
          <a:p>
            <a:r>
              <a:t>test('basic test', async ({ page }) =&gt; {</a:t>
            </a:r>
          </a:p>
          <a:p>
            <a:r>
              <a:t>  await page.goto('https://example.com');</a:t>
            </a:r>
          </a:p>
          <a:p>
            <a:r>
              <a:t>  const title = await page.title();</a:t>
            </a:r>
          </a:p>
          <a:p>
            <a:r>
              <a:t>  expect(title).toBe('Example Domain');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▶ Run all tests:</a:t>
            </a:r>
          </a:p>
          <a:p>
            <a:r>
              <a:t>npx playwright test</a:t>
            </a:r>
          </a:p>
          <a:p>
            <a:r>
              <a:t>🎯 Run a specific test file:</a:t>
            </a:r>
          </a:p>
          <a:p>
            <a:r>
              <a:t>npx playwright test example.spec.js</a:t>
            </a:r>
          </a:p>
          <a:p>
            <a:r>
              <a:t>🐞 Debugging mode:</a:t>
            </a:r>
          </a:p>
          <a:p>
            <a:r>
              <a:t>npx playwright test --debug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Testing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Authentication Handling</a:t>
            </a:r>
          </a:p>
          <a:p>
            <a:r>
              <a:t>📸 Visual Regression Testing</a:t>
            </a:r>
          </a:p>
          <a:p>
            <a:r>
              <a:t>📊 Test Reports &amp; Insights</a:t>
            </a:r>
          </a:p>
          <a:p>
            <a:r>
              <a:t>📱 Mobile Device Emulation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Built-in Test Runner</a:t>
            </a:r>
          </a:p>
          <a:p>
            <a:r>
              <a:t>🏎 Supports Parallel Execution</a:t>
            </a:r>
          </a:p>
          <a:p>
            <a:r>
              <a:t>📑 Detailed HTML &amp; JSON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vs Other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Feature            | 🎭 Playwright | 🏎 Selenium | 🌲 Cypress |</a:t>
            </a:r>
          </a:p>
          <a:p>
            <a:r>
              <a:t>| ------------------ | ------------ | ---------- | --------- |</a:t>
            </a:r>
          </a:p>
          <a:p>
            <a:r>
              <a:t>| 🌍 Multi-browser  | ✅            | ✅        | ❌       |</a:t>
            </a:r>
          </a:p>
          <a:p>
            <a:r>
              <a:t>| ⏳ Auto-waiting   | ✅            | ❌        | ✅       |</a:t>
            </a:r>
          </a:p>
          <a:p>
            <a:r>
              <a:t>| 🌐 Network Mocking| ✅            | ✅        | ✅       |</a:t>
            </a:r>
          </a:p>
          <a:p>
            <a:r>
              <a:t>| ⚡ Parallel Execution | ✅        | ✅        | ❌      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Design &amp;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🏗 **Playwright Architecture Overview**</a:t>
            </a:r>
          </a:p>
          <a:p>
            <a:r>
              <a:t>🔄 Modern API for browser automation</a:t>
            </a:r>
          </a:p>
          <a:p>
            <a:r>
              <a:t>🌍 Supports multiple browser engines (Chromium, Firefox, WebKit)</a:t>
            </a:r>
          </a:p>
          <a:p>
            <a:r>
              <a:t>⚡ Efficient parallel execution with isolated sessions</a:t>
            </a:r>
          </a:p>
          <a:p>
            <a:r>
              <a:t>🛠 Execution Flow:</a:t>
            </a:r>
          </a:p>
          <a:p>
            <a:r>
              <a:t>1️⃣ Test Script → Uses Playwright API</a:t>
            </a:r>
          </a:p>
          <a:p>
            <a:r>
              <a:t>2️⃣ Playwright Core → Handles browser automation</a:t>
            </a:r>
          </a:p>
          <a:p>
            <a:r>
              <a:t>3️⃣ Browser Contexts → Independent &amp; isolated test sessions</a:t>
            </a:r>
          </a:p>
          <a:p>
            <a:r>
              <a:t>4️⃣ Browser Automation → Direct engine 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