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Playwright - End-to-End Testing Framework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Playwright Testing Framework by Microsoft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Playwright is a powerful testing framework</a:t>
            </a:r>
          </a:p>
          <a:p>
            <a:r>
              <a:t>- Provides robust cross-browser testing</a:t>
            </a:r>
          </a:p>
          <a:p>
            <a:r>
              <a:t>- Suitable for modern web applications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Open floor for questions</a:t>
            </a:r>
          </a:p>
          <a:p>
            <a:r>
              <a:t>- Useful resources: Playwright Docs, GitHub Repository, Community Support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Playwright vs Selenium vs Cypress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48640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Playwright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Selenium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Cypress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Multi-browser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Auto-waiting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Network Mocking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t>Parallel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Playwright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Developed by Microsoft</a:t>
            </a:r>
          </a:p>
          <a:p>
            <a:r>
              <a:t>- Supports multiple browsers (Chromium, Firefox, WebKit)</a:t>
            </a:r>
          </a:p>
          <a:p>
            <a:r>
              <a:t>- Enables automated end-to-end testing</a:t>
            </a:r>
          </a:p>
          <a:p>
            <a:r>
              <a:t>- Cross-platform and cross-language support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Headless and headed mode execution</a:t>
            </a:r>
          </a:p>
          <a:p>
            <a:r>
              <a:t>- Built-in support for multiple browser contexts</a:t>
            </a:r>
          </a:p>
          <a:p>
            <a:r>
              <a:t>- Auto-waiting mechanism for elements</a:t>
            </a:r>
          </a:p>
          <a:p>
            <a:r>
              <a:t>- Network interception and request mocking</a:t>
            </a:r>
          </a:p>
          <a:p>
            <a:r>
              <a:t>- Supports parallel test execution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and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Install Playwright via npm: `npm install playwright`</a:t>
            </a:r>
          </a:p>
          <a:p>
            <a:r>
              <a:t>- Install browsers: `npx playwright install`</a:t>
            </a:r>
          </a:p>
          <a:p>
            <a:r>
              <a:t>- Create a new test file and import Playwright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a Simple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Example test using Playwright</a:t>
            </a:r>
          </a:p>
          <a:p>
            <a:r>
              <a:t>- Basic script to navigate and check title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Run tests with: `npx playwright test`</a:t>
            </a:r>
          </a:p>
          <a:p>
            <a:r>
              <a:t>- Run a specific test file: `npx playwright test example.spec.js`</a:t>
            </a:r>
          </a:p>
          <a:p>
            <a:r>
              <a:t>- Debugging mode: `npx playwright test --debug`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Testing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Handling authentication</a:t>
            </a:r>
          </a:p>
          <a:p>
            <a:r>
              <a:t>- Visual testing with screenshots</a:t>
            </a:r>
          </a:p>
          <a:p>
            <a:r>
              <a:t>- Generating test reports</a:t>
            </a:r>
          </a:p>
          <a:p>
            <a:r>
              <a:t>- Mobile device testing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Playwright Test Runner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Built-in test runner support</a:t>
            </a:r>
          </a:p>
          <a:p>
            <a:r>
              <a:t>- Parallel execution capability</a:t>
            </a:r>
          </a:p>
          <a:p>
            <a:r>
              <a:t>- Generates detailed test reports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Playwright vs Other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Comparison between Playwright, Selenium, and Cypress</a:t>
            </a:r>
          </a:p>
          <a:p>
            <a:r>
              <a:t>- Playwright supports multi-browser, auto-waiting, network mocking, and parallel execution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