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Capstone: AI-Assisted Public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SMS Spam (5000 rows) • Replicate API • EDA → Zero‑Shot → TF‑IDF+LR →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Dataset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File: sms_spam_full.csv (upload ke Colab Files)</a:t>
            </a:r>
          </a:p>
          <a:p>
            <a:pPr>
              <a:defRPr sz="2000"/>
            </a:pPr>
            <a:r>
              <a:t>Format: CSV, kolom: label (ham/spam), message (teks)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Tujuan: identifikasi pola spam vs ham pada pesan SMS</a:t>
            </a:r>
          </a:p>
          <a:p>
            <a:pPr>
              <a:defRPr sz="2000"/>
            </a:pPr>
            <a:r>
              <a:t>Metode: EDA, preprocessing teks, zero‑shot LLM, baseline supervised</a:t>
            </a:r>
          </a:p>
          <a:p>
            <a:pPr>
              <a:defRPr sz="2000"/>
            </a:pPr>
            <a:r>
              <a:t>Output: predictions.csv &amp; report.md (Markdown)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EDA: info dataset, missing values, distribusi label, sampling data</a:t>
            </a:r>
          </a:p>
          <a:p>
            <a:pPr>
              <a:defRPr sz="2000"/>
            </a:pPr>
            <a:r>
              <a:t>Preprocessing: lowercase, hapus URL/simbol, normalisasi spasi</a:t>
            </a:r>
          </a:p>
          <a:p>
            <a:pPr>
              <a:defRPr sz="2000"/>
            </a:pPr>
            <a:r>
              <a:t>Zero‑Shot: LLM (Replicate) klasifikasikan teks → JSON-only</a:t>
            </a:r>
          </a:p>
          <a:p>
            <a:pPr>
              <a:defRPr sz="2000"/>
            </a:pPr>
            <a:r>
              <a:t>Baseline: TF‑IDF (1–2 gram) + Logistic Regression, evaluasi F1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Kata kunci promo/menang/hadiah → indikasi kuat spam</a:t>
            </a:r>
          </a:p>
          <a:p>
            <a:pPr>
              <a:defRPr sz="2000"/>
            </a:pPr>
            <a:r>
              <a:t>Frasa urgensi (URGENT/Reply YES/Call now) → spam</a:t>
            </a:r>
          </a:p>
          <a:p>
            <a:pPr>
              <a:defRPr sz="2000"/>
            </a:pPr>
            <a:r>
              <a:t>Pesan ham: percakapan sehari‑hari (janji temu, ucapan)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Baseline TF‑IDF + LR efektif &amp; cepat untuk deteksi spam</a:t>
            </a:r>
          </a:p>
          <a:p>
            <a:pPr>
              <a:defRPr sz="2000"/>
            </a:pPr>
            <a:r>
              <a:t>Perlu threshold tuning untuk kurangi false positive</a:t>
            </a:r>
          </a:p>
          <a:p>
            <a:pPr>
              <a:defRPr sz="2000"/>
            </a:pPr>
            <a:r>
              <a:t>Tambah data berlabel domain lokal untuk peningkatan akurasi</a:t>
            </a:r>
          </a:p>
          <a:p>
            <a:pPr>
              <a:defRPr sz="2000"/>
            </a:pPr>
            <a:r>
              <a:t>Monitoring distribusi kata baru (drift) secara berkala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Support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Replicate API untuk zero‑shot labeling (tanpa pelatihan tambahan)</a:t>
            </a:r>
          </a:p>
          <a:p>
            <a:pPr>
              <a:defRPr sz="2000"/>
            </a:pPr>
            <a:r>
              <a:t>LLM menghasilkan narasi insight &amp; rekomendasi (Markdown)</a:t>
            </a:r>
          </a:p>
          <a:p>
            <a:pPr>
              <a:defRPr sz="2000"/>
            </a:pPr>
            <a:r>
              <a:t>Kontrol biaya via SAMPLE_N &amp; BATCH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Capstone: AI-Assisted Public Data Analytics</vt:lpstr>
      <vt:lpstr>Raw Dataset Link</vt:lpstr>
      <vt:lpstr>Project Overview</vt:lpstr>
      <vt:lpstr>Analysis Process</vt:lpstr>
      <vt:lpstr>Insights &amp; Findings</vt:lpstr>
      <vt:lpstr>Conclusion &amp; Recommendations</vt:lpstr>
      <vt:lpstr>AI Support Explanation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2025-09-07T13:55:34Z</dcterms:modified>
  <cp:category/>
</cp:coreProperties>
</file>