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5" r:id="rId10"/>
    <p:sldId id="262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hmad Uzair" initials="AU" lastIdx="1" clrIdx="0">
    <p:extLst>
      <p:ext uri="{19B8F6BF-5375-455C-9EA6-DF929625EA0E}">
        <p15:presenceInfo xmlns:p15="http://schemas.microsoft.com/office/powerpoint/2012/main" userId="a176966fbaf87d2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99D4"/>
    <a:srgbClr val="B855F5"/>
    <a:srgbClr val="AB35F3"/>
    <a:srgbClr val="9E1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1" autoAdjust="0"/>
    <p:restoredTop sz="92620" autoAdjust="0"/>
  </p:normalViewPr>
  <p:slideViewPr>
    <p:cSldViewPr snapToGrid="0">
      <p:cViewPr varScale="1">
        <p:scale>
          <a:sx n="63" d="100"/>
          <a:sy n="63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9E48-6043-4AF4-BC99-A69DB35B6C47}" type="datetimeFigureOut">
              <a:rPr lang="en-US" smtClean="0"/>
              <a:t>01-Nov-19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7D8D-D5AA-4A0F-BB6B-F6BB55CB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5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9E48-6043-4AF4-BC99-A69DB35B6C47}" type="datetimeFigureOut">
              <a:rPr lang="en-US" smtClean="0"/>
              <a:t>01-Nov-19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7D8D-D5AA-4A0F-BB6B-F6BB55CB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0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463E9E48-6043-4AF4-BC99-A69DB35B6C47}" type="datetimeFigureOut">
              <a:rPr lang="en-US" smtClean="0"/>
              <a:t>01-Nov-19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E8AA7D8D-D5AA-4A0F-BB6B-F6BB55CB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1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9E48-6043-4AF4-BC99-A69DB35B6C47}" type="datetimeFigureOut">
              <a:rPr lang="en-US" smtClean="0"/>
              <a:t>01-Nov-19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7D8D-D5AA-4A0F-BB6B-F6BB55CB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7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3E9E48-6043-4AF4-BC99-A69DB35B6C47}" type="datetimeFigureOut">
              <a:rPr lang="en-US" smtClean="0"/>
              <a:t>01-Nov-19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AA7D8D-D5AA-4A0F-BB6B-F6BB55CB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05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9E48-6043-4AF4-BC99-A69DB35B6C47}" type="datetimeFigureOut">
              <a:rPr lang="en-US" smtClean="0"/>
              <a:t>01-Nov-19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7D8D-D5AA-4A0F-BB6B-F6BB55CB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3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9E48-6043-4AF4-BC99-A69DB35B6C47}" type="datetimeFigureOut">
              <a:rPr lang="en-US" smtClean="0"/>
              <a:t>01-Nov-19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7D8D-D5AA-4A0F-BB6B-F6BB55CB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0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9E48-6043-4AF4-BC99-A69DB35B6C47}" type="datetimeFigureOut">
              <a:rPr lang="en-US" smtClean="0"/>
              <a:t>01-Nov-19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7D8D-D5AA-4A0F-BB6B-F6BB55CB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8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9E48-6043-4AF4-BC99-A69DB35B6C47}" type="datetimeFigureOut">
              <a:rPr lang="en-US" smtClean="0"/>
              <a:t>01-Nov-19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7D8D-D5AA-4A0F-BB6B-F6BB55CB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7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9E48-6043-4AF4-BC99-A69DB35B6C47}" type="datetimeFigureOut">
              <a:rPr lang="en-US" smtClean="0"/>
              <a:t>01-Nov-19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7D8D-D5AA-4A0F-BB6B-F6BB55CB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6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9E48-6043-4AF4-BC99-A69DB35B6C47}" type="datetimeFigureOut">
              <a:rPr lang="en-US" smtClean="0"/>
              <a:t>01-Nov-19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7D8D-D5AA-4A0F-BB6B-F6BB55CB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8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63E9E48-6043-4AF4-BC99-A69DB35B6C47}" type="datetimeFigureOut">
              <a:rPr lang="en-US" smtClean="0"/>
              <a:t>01-Nov-19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8AA7D8D-D5AA-4A0F-BB6B-F6BB55CB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73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learn/xamarin" TargetMode="External"/><Relationship Id="rId2" Type="http://schemas.openxmlformats.org/officeDocument/2006/relationships/hyperlink" Target="https://docs.microsoft.com/en-us/learn/browse/?products=xamar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xamari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5D04095-82A0-4203-9728-B32227226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731BE9-6238-4E17-951F-C35ED7E10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76" y="538789"/>
            <a:ext cx="11201399" cy="254761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6775829-84CA-4765-8BE1-88A69E91D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657600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3794760"/>
            <a:ext cx="11471565" cy="1739347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Writing a Mobile App</a:t>
            </a:r>
          </a:p>
        </p:txBody>
      </p:sp>
    </p:spTree>
    <p:extLst>
      <p:ext uri="{BB962C8B-B14F-4D97-AF65-F5344CB8AC3E}">
        <p14:creationId xmlns:p14="http://schemas.microsoft.com/office/powerpoint/2010/main" val="317537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E37985-09B8-4F09-93C7-44CB3EDE5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6198"/>
            <a:ext cx="12192000" cy="60056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41FA7F-CFFB-4650-A0EF-3FCFC4F6F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4" y="917121"/>
            <a:ext cx="11548872" cy="502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96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E37985-09B8-4F09-93C7-44CB3EDE5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6198"/>
            <a:ext cx="12192000" cy="60056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70C38A-129B-4053-99AB-64172C029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229" y="745236"/>
            <a:ext cx="8163541" cy="53675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1C4F3C-9170-46CA-8130-EB18C338BF88}"/>
              </a:ext>
            </a:extLst>
          </p:cNvPr>
          <p:cNvSpPr txBox="1"/>
          <p:nvPr/>
        </p:nvSpPr>
        <p:spPr>
          <a:xfrm>
            <a:off x="2014228" y="6071951"/>
            <a:ext cx="8608051" cy="252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solidFill>
                  <a:schemeClr val="bg1"/>
                </a:solidFill>
              </a:rPr>
              <a:t>Source</a:t>
            </a:r>
            <a:r>
              <a:rPr lang="en-US" sz="1000" dirty="0" err="1">
                <a:solidFill>
                  <a:schemeClr val="bg1"/>
                </a:solidFill>
              </a:rPr>
              <a:t>:https</a:t>
            </a:r>
            <a:r>
              <a:rPr lang="en-US" sz="1000" dirty="0">
                <a:solidFill>
                  <a:schemeClr val="bg1"/>
                </a:solidFill>
              </a:rPr>
              <a:t>://docs.microsoft.com/</a:t>
            </a:r>
            <a:r>
              <a:rPr lang="en-US" sz="1000" dirty="0" err="1">
                <a:solidFill>
                  <a:schemeClr val="bg1"/>
                </a:solidFill>
              </a:rPr>
              <a:t>en</a:t>
            </a:r>
            <a:r>
              <a:rPr lang="en-US" sz="1000" dirty="0">
                <a:solidFill>
                  <a:schemeClr val="bg1"/>
                </a:solidFill>
              </a:rPr>
              <a:t>-us/</a:t>
            </a:r>
            <a:r>
              <a:rPr lang="en-US" sz="1000" dirty="0" err="1">
                <a:solidFill>
                  <a:schemeClr val="bg1"/>
                </a:solidFill>
              </a:rPr>
              <a:t>xamarin</a:t>
            </a:r>
            <a:r>
              <a:rPr lang="en-US" sz="1000" dirty="0">
                <a:solidFill>
                  <a:schemeClr val="bg1"/>
                </a:solidFill>
              </a:rPr>
              <a:t>/</a:t>
            </a:r>
            <a:r>
              <a:rPr lang="en-US" sz="1000" dirty="0" err="1">
                <a:solidFill>
                  <a:schemeClr val="bg1"/>
                </a:solidFill>
              </a:rPr>
              <a:t>xamarin</a:t>
            </a:r>
            <a:r>
              <a:rPr lang="en-US" sz="1000" dirty="0">
                <a:solidFill>
                  <a:schemeClr val="bg1"/>
                </a:solidFill>
              </a:rPr>
              <a:t>-forms/user-interface/controls/layouts-images/layouts.png</a:t>
            </a:r>
          </a:p>
        </p:txBody>
      </p:sp>
    </p:spTree>
    <p:extLst>
      <p:ext uri="{BB962C8B-B14F-4D97-AF65-F5344CB8AC3E}">
        <p14:creationId xmlns:p14="http://schemas.microsoft.com/office/powerpoint/2010/main" val="149116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6D86F0-98E0-4468-9315-41BF7B0F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719EB-190F-4159-8B2B-CA392E8B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70" y="838646"/>
            <a:ext cx="3709991" cy="5180709"/>
          </a:xfrm>
        </p:spPr>
        <p:txBody>
          <a:bodyPr>
            <a:normAutofit/>
          </a:bodyPr>
          <a:lstStyle/>
          <a:p>
            <a:r>
              <a:rPr lang="en-US" sz="3600"/>
              <a:t>Want to learn More? </a:t>
            </a:r>
            <a:br>
              <a:rPr lang="en-US" sz="3600"/>
            </a:br>
            <a:r>
              <a:rPr lang="en-US" sz="3600"/>
              <a:t>Check these links out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E957058-57AD-46A9-BAE9-7145CB350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-2"/>
            <a:ext cx="7537703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90BCD-EAAC-4015-9831-033318E5C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3671" y="838647"/>
            <a:ext cx="5823328" cy="5180708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Microsoft Learn Portal</a:t>
            </a:r>
          </a:p>
          <a:p>
            <a:pPr lvl="1"/>
            <a:r>
              <a:rPr lang="en-US" sz="2000" dirty="0">
                <a:solidFill>
                  <a:schemeClr val="tx2"/>
                </a:solidFill>
                <a:hlinkClick r:id="rId2"/>
              </a:rPr>
              <a:t>https://docs.microsoft.com/en-us/learn/browse/?products=xamarin</a:t>
            </a: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Official </a:t>
            </a:r>
            <a:r>
              <a:rPr lang="en-US" sz="2000" dirty="0" err="1">
                <a:solidFill>
                  <a:schemeClr val="tx2"/>
                </a:solidFill>
              </a:rPr>
              <a:t>DotNet</a:t>
            </a:r>
            <a:r>
              <a:rPr lang="en-US" sz="2000" dirty="0">
                <a:solidFill>
                  <a:schemeClr val="tx2"/>
                </a:solidFill>
              </a:rPr>
              <a:t> Portal</a:t>
            </a:r>
          </a:p>
          <a:p>
            <a:pPr lvl="1"/>
            <a:r>
              <a:rPr lang="en-US" sz="2000" dirty="0">
                <a:solidFill>
                  <a:schemeClr val="tx2"/>
                </a:solidFill>
                <a:hlinkClick r:id="rId3"/>
              </a:rPr>
              <a:t>https://dotnet.microsoft.com/learn/xamarin</a:t>
            </a: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Xamarin Official Docs</a:t>
            </a:r>
          </a:p>
          <a:p>
            <a:pPr lvl="1"/>
            <a:r>
              <a:rPr lang="en-US" sz="2000" dirty="0">
                <a:solidFill>
                  <a:schemeClr val="tx2"/>
                </a:solidFill>
                <a:hlinkClick r:id="rId4"/>
              </a:rPr>
              <a:t>https://docs.microsoft.com/en-us/xamarin/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68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6D86F0-98E0-4468-9315-41BF7B0F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570" y="838646"/>
            <a:ext cx="3709991" cy="518070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Overview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E957058-57AD-46A9-BAE9-7145CB350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-2"/>
            <a:ext cx="7537703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3671" y="838647"/>
            <a:ext cx="5823328" cy="5180708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App Development approaches</a:t>
            </a:r>
          </a:p>
          <a:p>
            <a:r>
              <a:rPr lang="en-US" sz="2000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 is Xamarin?</a:t>
            </a:r>
          </a:p>
          <a:p>
            <a:r>
              <a:rPr lang="en-US" sz="2000" dirty="0" err="1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Xamarin.iOS</a:t>
            </a:r>
            <a:endParaRPr lang="en-US" sz="2000" dirty="0">
              <a:solidFill>
                <a:schemeClr val="tx2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2000" dirty="0" err="1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Xamarin.Android</a:t>
            </a:r>
            <a:endParaRPr lang="en-US" sz="2000" dirty="0">
              <a:solidFill>
                <a:schemeClr val="tx2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2000" dirty="0" err="1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Xamarin.Forms</a:t>
            </a:r>
            <a:endParaRPr lang="en-US" sz="2000" dirty="0">
              <a:solidFill>
                <a:schemeClr val="tx2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Layout Options</a:t>
            </a:r>
          </a:p>
          <a:p>
            <a:endParaRPr lang="en-US" sz="2000" dirty="0">
              <a:solidFill>
                <a:schemeClr val="tx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779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2014330" y="1842052"/>
            <a:ext cx="2610678" cy="3087756"/>
          </a:xfrm>
          <a:prstGeom prst="flowChartMagneticDisk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5208104" y="1842052"/>
            <a:ext cx="2504661" cy="3048000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8295861" y="1842051"/>
            <a:ext cx="2531165" cy="3087757"/>
          </a:xfrm>
          <a:prstGeom prst="flowChartMagneticDisk">
            <a:avLst/>
          </a:prstGeom>
          <a:solidFill>
            <a:srgbClr val="B855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000" y="3249780"/>
            <a:ext cx="844071" cy="7596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809" y="3249780"/>
            <a:ext cx="848489" cy="84848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372" y="3081165"/>
            <a:ext cx="1017104" cy="101710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674" y="3188946"/>
            <a:ext cx="567446" cy="88133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007" y="3303306"/>
            <a:ext cx="741435" cy="74143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727" y="3249780"/>
            <a:ext cx="774238" cy="75966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887" y="5133008"/>
            <a:ext cx="791844" cy="9836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888" y="5092273"/>
            <a:ext cx="947091" cy="11121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645" y="5083932"/>
            <a:ext cx="1155205" cy="112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3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2410532" y="1895841"/>
            <a:ext cx="6520069" cy="2570922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Black Box Approach</a:t>
            </a:r>
          </a:p>
        </p:txBody>
      </p:sp>
      <p:sp>
        <p:nvSpPr>
          <p:cNvPr id="4" name="Arrow: Down 3"/>
          <p:cNvSpPr/>
          <p:nvPr/>
        </p:nvSpPr>
        <p:spPr>
          <a:xfrm>
            <a:off x="3517087" y="4466763"/>
            <a:ext cx="371061" cy="3048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Arrow: Down 5"/>
          <p:cNvSpPr/>
          <p:nvPr/>
        </p:nvSpPr>
        <p:spPr>
          <a:xfrm>
            <a:off x="5485035" y="4466763"/>
            <a:ext cx="371061" cy="3048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Arrow: Down 6"/>
          <p:cNvSpPr/>
          <p:nvPr/>
        </p:nvSpPr>
        <p:spPr>
          <a:xfrm>
            <a:off x="7452983" y="4473389"/>
            <a:ext cx="371061" cy="3048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222143">
            <a:off x="3507518" y="1287829"/>
            <a:ext cx="75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12" name="TextBox 11"/>
          <p:cNvSpPr txBox="1"/>
          <p:nvPr/>
        </p:nvSpPr>
        <p:spPr>
          <a:xfrm rot="20558864">
            <a:off x="4473564" y="1111500"/>
            <a:ext cx="60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13" name="TextBox 12"/>
          <p:cNvSpPr txBox="1"/>
          <p:nvPr/>
        </p:nvSpPr>
        <p:spPr>
          <a:xfrm rot="19692259">
            <a:off x="5259747" y="918459"/>
            <a:ext cx="119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JavaScript</a:t>
            </a:r>
          </a:p>
        </p:txBody>
      </p:sp>
      <p:sp>
        <p:nvSpPr>
          <p:cNvPr id="14" name="TextBox 13"/>
          <p:cNvSpPr txBox="1"/>
          <p:nvPr/>
        </p:nvSpPr>
        <p:spPr>
          <a:xfrm rot="1561417">
            <a:off x="6491276" y="1021510"/>
            <a:ext cx="131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ActionScript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212" y="4849334"/>
            <a:ext cx="791844" cy="98365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019" y="4808600"/>
            <a:ext cx="947091" cy="111218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073" y="4849334"/>
            <a:ext cx="1155205" cy="112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20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430" y="1263430"/>
            <a:ext cx="3810000" cy="3810000"/>
          </a:xfrm>
          <a:prstGeom prst="rect">
            <a:avLst/>
          </a:prstGeom>
        </p:spPr>
      </p:pic>
      <p:sp>
        <p:nvSpPr>
          <p:cNvPr id="7" name="Arrow: Down 6"/>
          <p:cNvSpPr/>
          <p:nvPr/>
        </p:nvSpPr>
        <p:spPr>
          <a:xfrm>
            <a:off x="4347374" y="5099540"/>
            <a:ext cx="371061" cy="304800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Down 7"/>
          <p:cNvSpPr/>
          <p:nvPr/>
        </p:nvSpPr>
        <p:spPr>
          <a:xfrm>
            <a:off x="5795904" y="5132276"/>
            <a:ext cx="371061" cy="304800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Down 8"/>
          <p:cNvSpPr/>
          <p:nvPr/>
        </p:nvSpPr>
        <p:spPr>
          <a:xfrm>
            <a:off x="7184797" y="5099540"/>
            <a:ext cx="371061" cy="304800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83829" y="328654"/>
            <a:ext cx="3662729" cy="62285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C# Code</a:t>
            </a:r>
          </a:p>
        </p:txBody>
      </p:sp>
      <p:sp>
        <p:nvSpPr>
          <p:cNvPr id="12" name="Arrow: Down 11"/>
          <p:cNvSpPr/>
          <p:nvPr/>
        </p:nvSpPr>
        <p:spPr>
          <a:xfrm>
            <a:off x="5795904" y="1004515"/>
            <a:ext cx="371061" cy="258915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199" y="5506049"/>
            <a:ext cx="701409" cy="8713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519" y="5415813"/>
            <a:ext cx="818821" cy="96155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255" y="5415813"/>
            <a:ext cx="991313" cy="96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4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6D86F0-98E0-4468-9315-41BF7B0F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464F8-CC7D-4D59-87EF-CF278EABF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70" y="838646"/>
            <a:ext cx="3709991" cy="5180709"/>
          </a:xfrm>
        </p:spPr>
        <p:txBody>
          <a:bodyPr>
            <a:normAutofit/>
          </a:bodyPr>
          <a:lstStyle/>
          <a:p>
            <a:r>
              <a:rPr lang="en-US" sz="3600">
                <a:latin typeface="Segoe UI" panose="020B0502040204020203" pitchFamily="34" charset="0"/>
                <a:cs typeface="Segoe UI" panose="020B0502040204020203" pitchFamily="34" charset="0"/>
              </a:rPr>
              <a:t>What is Xamarin?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E957058-57AD-46A9-BAE9-7145CB350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-2"/>
            <a:ext cx="7537703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5D6C2-2111-425C-BEF9-1DCC8FABA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3671" y="838647"/>
            <a:ext cx="5823328" cy="5180708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Xamarin offers a single language – C#, class library, and runtime that works across all three mobile platforms of iOS, Android, and Windows Phone (Windows Phone’s native language is already C#), while still compiling native (non-interpreted) applications that are performant enough even for demanding games.</a:t>
            </a:r>
          </a:p>
        </p:txBody>
      </p:sp>
    </p:spTree>
    <p:extLst>
      <p:ext uri="{BB962C8B-B14F-4D97-AF65-F5344CB8AC3E}">
        <p14:creationId xmlns:p14="http://schemas.microsoft.com/office/powerpoint/2010/main" val="1454014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1A6D86F0-98E0-4468-9315-41BF7B0F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4914B-4D72-4B7D-8CF6-396BF8263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70" y="838646"/>
            <a:ext cx="3709991" cy="5180709"/>
          </a:xfrm>
        </p:spPr>
        <p:txBody>
          <a:bodyPr>
            <a:normAutofit/>
          </a:bodyPr>
          <a:lstStyle/>
          <a:p>
            <a:r>
              <a:rPr lang="en-US" sz="2800">
                <a:latin typeface="Segoe UI" panose="020B0502040204020203" pitchFamily="34" charset="0"/>
                <a:cs typeface="Segoe UI" panose="020B0502040204020203" pitchFamily="34" charset="0"/>
              </a:rPr>
              <a:t>Xamarin.Android &amp; Xamarin.iOS</a:t>
            </a:r>
          </a:p>
        </p:txBody>
      </p:sp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CE957058-57AD-46A9-BAE9-7145CB350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-2"/>
            <a:ext cx="7537703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FD98F-9B1F-4988-83D2-894AEECEC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3671" y="838647"/>
            <a:ext cx="5823328" cy="5180708"/>
          </a:xfrm>
        </p:spPr>
        <p:txBody>
          <a:bodyPr anchor="ctr">
            <a:norm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Xamarin.Android</a:t>
            </a:r>
            <a:r>
              <a:rPr lang="en-US" sz="2000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&amp; </a:t>
            </a:r>
            <a:r>
              <a:rPr lang="en-US" sz="2000" dirty="0" err="1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Xamarin.iOS</a:t>
            </a:r>
            <a:r>
              <a:rPr lang="en-US" sz="2000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makes it possible for you to create native Android &amp; iOS applications using the same UI controls as you would use in Java/Objective-C, but with the flexibility and elegance of C#, the power of the .NET Base Class Library (BCL), and Visual Studio at your fingertips.</a:t>
            </a:r>
          </a:p>
        </p:txBody>
      </p:sp>
    </p:spTree>
    <p:extLst>
      <p:ext uri="{BB962C8B-B14F-4D97-AF65-F5344CB8AC3E}">
        <p14:creationId xmlns:p14="http://schemas.microsoft.com/office/powerpoint/2010/main" val="2927761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E37985-09B8-4F09-93C7-44CB3EDE5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6198"/>
            <a:ext cx="12192000" cy="60056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96" y="745236"/>
            <a:ext cx="11124408" cy="53675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4F40D4-0E1B-4118-B174-D8D867BE6DB1}"/>
              </a:ext>
            </a:extLst>
          </p:cNvPr>
          <p:cNvSpPr txBox="1"/>
          <p:nvPr/>
        </p:nvSpPr>
        <p:spPr>
          <a:xfrm>
            <a:off x="1051560" y="6071951"/>
            <a:ext cx="9570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Source</a:t>
            </a:r>
            <a:r>
              <a:rPr lang="en-US" sz="1000" dirty="0">
                <a:solidFill>
                  <a:schemeClr val="bg1"/>
                </a:solidFill>
              </a:rPr>
              <a:t>: https://www.nexlesoft.com/wp-content/uploads/2017/10/software-app-development.png</a:t>
            </a:r>
          </a:p>
        </p:txBody>
      </p:sp>
    </p:spTree>
    <p:extLst>
      <p:ext uri="{BB962C8B-B14F-4D97-AF65-F5344CB8AC3E}">
        <p14:creationId xmlns:p14="http://schemas.microsoft.com/office/powerpoint/2010/main" val="341099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6D86F0-98E0-4468-9315-41BF7B0F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96BA9-1199-4045-9F73-70A4223B6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70" y="838646"/>
            <a:ext cx="3709991" cy="5180709"/>
          </a:xfrm>
        </p:spPr>
        <p:txBody>
          <a:bodyPr>
            <a:normAutofit/>
          </a:bodyPr>
          <a:lstStyle/>
          <a:p>
            <a:r>
              <a:rPr lang="en-US" sz="3300">
                <a:latin typeface="Segoe UI" panose="020B0502040204020203" pitchFamily="34" charset="0"/>
                <a:cs typeface="Segoe UI" panose="020B0502040204020203" pitchFamily="34" charset="0"/>
              </a:rPr>
              <a:t>Xamarin.Forms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E957058-57AD-46A9-BAE9-7145CB350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-2"/>
            <a:ext cx="7537703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4D77B-EF8F-4736-93B9-C16DB4906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3671" y="838647"/>
            <a:ext cx="5823328" cy="5180708"/>
          </a:xfrm>
        </p:spPr>
        <p:txBody>
          <a:bodyPr anchor="ctr">
            <a:norm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Xamarin.Forms</a:t>
            </a:r>
            <a:r>
              <a:rPr lang="en-US" sz="2000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is a cross-platform UI toolkit that allows developers to efficiently create native user interface layouts that can be shared across iOS, Android, Windows Phone, and Universal Windows Platform apps.</a:t>
            </a:r>
          </a:p>
        </p:txBody>
      </p:sp>
    </p:spTree>
    <p:extLst>
      <p:ext uri="{BB962C8B-B14F-4D97-AF65-F5344CB8AC3E}">
        <p14:creationId xmlns:p14="http://schemas.microsoft.com/office/powerpoint/2010/main" val="3394237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296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Corbel</vt:lpstr>
      <vt:lpstr>Segoe UI</vt:lpstr>
      <vt:lpstr>Segoe UI Light</vt:lpstr>
      <vt:lpstr>Segoe UI Semilight</vt:lpstr>
      <vt:lpstr>Wingdings</vt:lpstr>
      <vt:lpstr>Banded</vt:lpstr>
      <vt:lpstr>Writing a Mobile App</vt:lpstr>
      <vt:lpstr>Overview</vt:lpstr>
      <vt:lpstr>PowerPoint Presentation</vt:lpstr>
      <vt:lpstr>PowerPoint Presentation</vt:lpstr>
      <vt:lpstr>PowerPoint Presentation</vt:lpstr>
      <vt:lpstr>What is Xamarin?</vt:lpstr>
      <vt:lpstr>Xamarin.Android &amp; Xamarin.iOS</vt:lpstr>
      <vt:lpstr>PowerPoint Presentation</vt:lpstr>
      <vt:lpstr>Xamarin.Forms</vt:lpstr>
      <vt:lpstr>PowerPoint Presentation</vt:lpstr>
      <vt:lpstr>PowerPoint Presentation</vt:lpstr>
      <vt:lpstr>Want to learn More?  Check these links 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a Mobile App</dc:title>
  <dc:creator>Ahmad Uzair</dc:creator>
  <cp:lastModifiedBy>Ahmad Uzair</cp:lastModifiedBy>
  <cp:revision>2</cp:revision>
  <dcterms:created xsi:type="dcterms:W3CDTF">2019-11-01T04:44:49Z</dcterms:created>
  <dcterms:modified xsi:type="dcterms:W3CDTF">2019-11-01T04:52:18Z</dcterms:modified>
</cp:coreProperties>
</file>