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Commissioner Medium"/>
      <p:regular r:id="rId26"/>
      <p:bold r:id="rId27"/>
    </p:embeddedFont>
    <p:embeddedFont>
      <p:font typeface="Red Hat Display"/>
      <p:regular r:id="rId28"/>
      <p:bold r:id="rId29"/>
      <p:italic r:id="rId30"/>
      <p:boldItalic r:id="rId31"/>
    </p:embeddedFont>
    <p:embeddedFont>
      <p:font typeface="Commissioner"/>
      <p:regular r:id="rId32"/>
      <p:bold r:id="rId33"/>
    </p:embeddedFont>
    <p:embeddedFont>
      <p:font typeface="Syne"/>
      <p:regular r:id="rId34"/>
      <p:bold r:id="rId35"/>
    </p:embeddedFont>
    <p:embeddedFont>
      <p:font typeface="Black Han Sans"/>
      <p:regular r:id="rId36"/>
    </p:embeddedFont>
    <p:embeddedFont>
      <p:font typeface="Francois One"/>
      <p:regular r:id="rId37"/>
    </p:embeddedFont>
    <p:embeddedFont>
      <p:font typeface="Syne SemiBold"/>
      <p:regular r:id="rId38"/>
      <p:bold r:id="rId39"/>
    </p:embeddedFont>
    <p:embeddedFont>
      <p:font typeface="Barlow SemiBold"/>
      <p:regular r:id="rId40"/>
      <p:bold r:id="rId41"/>
      <p:italic r:id="rId42"/>
      <p:boldItalic r:id="rId43"/>
    </p:embeddedFont>
    <p:embeddedFont>
      <p:font typeface="Commissioner ExtraBold"/>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Bold-regular.fntdata"/><Relationship Id="rId20" Type="http://schemas.openxmlformats.org/officeDocument/2006/relationships/slide" Target="slides/slide16.xml"/><Relationship Id="rId42" Type="http://schemas.openxmlformats.org/officeDocument/2006/relationships/font" Target="fonts/BarlowSemiBold-italic.fntdata"/><Relationship Id="rId41" Type="http://schemas.openxmlformats.org/officeDocument/2006/relationships/font" Target="fonts/BarlowSemiBold-bold.fntdata"/><Relationship Id="rId22" Type="http://schemas.openxmlformats.org/officeDocument/2006/relationships/font" Target="fonts/Roboto-regular.fntdata"/><Relationship Id="rId44" Type="http://schemas.openxmlformats.org/officeDocument/2006/relationships/font" Target="fonts/CommissionerExtraBold-bold.fntdata"/><Relationship Id="rId21" Type="http://schemas.openxmlformats.org/officeDocument/2006/relationships/slide" Target="slides/slide17.xml"/><Relationship Id="rId43" Type="http://schemas.openxmlformats.org/officeDocument/2006/relationships/font" Target="fonts/BarlowSemiBold-boldItalic.fntdata"/><Relationship Id="rId24" Type="http://schemas.openxmlformats.org/officeDocument/2006/relationships/font" Target="fonts/Roboto-italic.fntdata"/><Relationship Id="rId46" Type="http://schemas.openxmlformats.org/officeDocument/2006/relationships/font" Target="fonts/OpenSans-bold.fntdata"/><Relationship Id="rId23" Type="http://schemas.openxmlformats.org/officeDocument/2006/relationships/font" Target="fonts/Roboto-bold.fntdata"/><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missionerMedium-regular.fntdata"/><Relationship Id="rId48" Type="http://schemas.openxmlformats.org/officeDocument/2006/relationships/font" Target="fonts/OpenSans-boldItalic.fntdata"/><Relationship Id="rId25" Type="http://schemas.openxmlformats.org/officeDocument/2006/relationships/font" Target="fonts/Roboto-boldItalic.fntdata"/><Relationship Id="rId47" Type="http://schemas.openxmlformats.org/officeDocument/2006/relationships/font" Target="fonts/OpenSans-italic.fntdata"/><Relationship Id="rId28" Type="http://schemas.openxmlformats.org/officeDocument/2006/relationships/font" Target="fonts/RedHatDisplay-regular.fntdata"/><Relationship Id="rId27" Type="http://schemas.openxmlformats.org/officeDocument/2006/relationships/font" Target="fonts/Commissioner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edHatDisplay-boldItalic.fntdata"/><Relationship Id="rId30" Type="http://schemas.openxmlformats.org/officeDocument/2006/relationships/font" Target="fonts/RedHatDisplay-italic.fntdata"/><Relationship Id="rId11" Type="http://schemas.openxmlformats.org/officeDocument/2006/relationships/slide" Target="slides/slide7.xml"/><Relationship Id="rId33" Type="http://schemas.openxmlformats.org/officeDocument/2006/relationships/font" Target="fonts/Commissioner-bold.fntdata"/><Relationship Id="rId10" Type="http://schemas.openxmlformats.org/officeDocument/2006/relationships/slide" Target="slides/slide6.xml"/><Relationship Id="rId32" Type="http://schemas.openxmlformats.org/officeDocument/2006/relationships/font" Target="fonts/Commissioner-regular.fntdata"/><Relationship Id="rId13" Type="http://schemas.openxmlformats.org/officeDocument/2006/relationships/slide" Target="slides/slide9.xml"/><Relationship Id="rId35" Type="http://schemas.openxmlformats.org/officeDocument/2006/relationships/font" Target="fonts/Syne-bold.fntdata"/><Relationship Id="rId12" Type="http://schemas.openxmlformats.org/officeDocument/2006/relationships/slide" Target="slides/slide8.xml"/><Relationship Id="rId34" Type="http://schemas.openxmlformats.org/officeDocument/2006/relationships/font" Target="fonts/Syne-regular.fntdata"/><Relationship Id="rId15" Type="http://schemas.openxmlformats.org/officeDocument/2006/relationships/slide" Target="slides/slide11.xml"/><Relationship Id="rId37" Type="http://schemas.openxmlformats.org/officeDocument/2006/relationships/font" Target="fonts/FrancoisOne-regular.fntdata"/><Relationship Id="rId14" Type="http://schemas.openxmlformats.org/officeDocument/2006/relationships/slide" Target="slides/slide10.xml"/><Relationship Id="rId36" Type="http://schemas.openxmlformats.org/officeDocument/2006/relationships/font" Target="fonts/BlackHanSans-regular.fntdata"/><Relationship Id="rId17" Type="http://schemas.openxmlformats.org/officeDocument/2006/relationships/slide" Target="slides/slide13.xml"/><Relationship Id="rId39" Type="http://schemas.openxmlformats.org/officeDocument/2006/relationships/font" Target="fonts/SyneSemiBold-bold.fntdata"/><Relationship Id="rId16" Type="http://schemas.openxmlformats.org/officeDocument/2006/relationships/slide" Target="slides/slide12.xml"/><Relationship Id="rId38" Type="http://schemas.openxmlformats.org/officeDocument/2006/relationships/font" Target="fonts/Syne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ea0b960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ea0b960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ea0b960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ea0b960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ea0b9604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ea0b9604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9ea0b9604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9ea0b9604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ea0b9604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9ea0b9604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ea0b9604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ea0b9604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9ea0b960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9ea0b960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710ee6ad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710ee6ad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710ee6a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710ee6a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10ee6ade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10ee6ade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10ee6ad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710ee6ad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710ee6ad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710ee6ad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ea0b960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ea0b960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710ee6ad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710ee6ade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ea0b9604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ea0b9604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9ea0b960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9ea0b960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597000" y="1369050"/>
            <a:ext cx="5115900" cy="1917600"/>
          </a:xfrm>
          <a:prstGeom prst="rect">
            <a:avLst/>
          </a:prstGeom>
        </p:spPr>
        <p:txBody>
          <a:bodyPr anchorCtr="0" anchor="t" bIns="0" lIns="0" spcFirstLastPara="1" rIns="0" wrap="square" tIns="0">
            <a:noAutofit/>
          </a:bodyPr>
          <a:lstStyle>
            <a:lvl1pPr indent="0" lvl="0" marL="0" marR="0" rtl="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1762900" y="3607600"/>
            <a:ext cx="3563100" cy="2949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p:nvPr/>
        </p:nvSpPr>
        <p:spPr>
          <a:xfrm>
            <a:off x="2794625" y="4306375"/>
            <a:ext cx="4747219" cy="887388"/>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5400000">
            <a:off x="-471136" y="3834293"/>
            <a:ext cx="2246179" cy="1460600"/>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a:off x="-30975" y="-39975"/>
            <a:ext cx="3514322" cy="226390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6772625" y="39003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txBox="1"/>
          <p:nvPr>
            <p:ph hasCustomPrompt="1" type="title"/>
          </p:nvPr>
        </p:nvSpPr>
        <p:spPr>
          <a:xfrm>
            <a:off x="3925525" y="1406850"/>
            <a:ext cx="45519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p:nvPr>
            <p:ph idx="1" type="subTitle"/>
          </p:nvPr>
        </p:nvSpPr>
        <p:spPr>
          <a:xfrm>
            <a:off x="3927157" y="3342625"/>
            <a:ext cx="45486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6" name="Shape 76"/>
        <p:cNvGrpSpPr/>
        <p:nvPr/>
      </p:nvGrpSpPr>
      <p:grpSpPr>
        <a:xfrm>
          <a:off x="0" y="0"/>
          <a:ext cx="0" cy="0"/>
          <a:chOff x="0" y="0"/>
          <a:chExt cx="0" cy="0"/>
        </a:xfrm>
      </p:grpSpPr>
      <p:sp>
        <p:nvSpPr>
          <p:cNvPr id="77" name="Google Shape;77;p13"/>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3"/>
          <p:cNvSpPr txBox="1"/>
          <p:nvPr>
            <p:ph idx="2" type="title"/>
          </p:nvPr>
        </p:nvSpPr>
        <p:spPr>
          <a:xfrm>
            <a:off x="1698000" y="16077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3"/>
          <p:cNvSpPr txBox="1"/>
          <p:nvPr>
            <p:ph idx="1" type="subTitle"/>
          </p:nvPr>
        </p:nvSpPr>
        <p:spPr>
          <a:xfrm>
            <a:off x="1698900" y="2304824"/>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 name="Google Shape;84;p13"/>
          <p:cNvSpPr txBox="1"/>
          <p:nvPr>
            <p:ph hasCustomPrompt="1" idx="3" type="title"/>
          </p:nvPr>
        </p:nvSpPr>
        <p:spPr>
          <a:xfrm>
            <a:off x="815358" y="16473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5" name="Google Shape;85;p13"/>
          <p:cNvSpPr txBox="1"/>
          <p:nvPr>
            <p:ph idx="4" type="title"/>
          </p:nvPr>
        </p:nvSpPr>
        <p:spPr>
          <a:xfrm>
            <a:off x="1671845" y="31521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3"/>
          <p:cNvSpPr txBox="1"/>
          <p:nvPr>
            <p:ph idx="5" type="subTitle"/>
          </p:nvPr>
        </p:nvSpPr>
        <p:spPr>
          <a:xfrm>
            <a:off x="1672746" y="3848766"/>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7" name="Google Shape;87;p13"/>
          <p:cNvSpPr txBox="1"/>
          <p:nvPr>
            <p:ph hasCustomPrompt="1" idx="6" type="title"/>
          </p:nvPr>
        </p:nvSpPr>
        <p:spPr>
          <a:xfrm>
            <a:off x="813816" y="31728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8" name="Google Shape;88;p13"/>
          <p:cNvSpPr txBox="1"/>
          <p:nvPr>
            <p:ph idx="7" type="title"/>
          </p:nvPr>
        </p:nvSpPr>
        <p:spPr>
          <a:xfrm>
            <a:off x="5685076" y="16266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3"/>
          <p:cNvSpPr txBox="1"/>
          <p:nvPr>
            <p:ph idx="8" type="subTitle"/>
          </p:nvPr>
        </p:nvSpPr>
        <p:spPr>
          <a:xfrm>
            <a:off x="5685928" y="2304288"/>
            <a:ext cx="27441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0" name="Google Shape;90;p13"/>
          <p:cNvSpPr txBox="1"/>
          <p:nvPr>
            <p:ph hasCustomPrompt="1" idx="9" type="title"/>
          </p:nvPr>
        </p:nvSpPr>
        <p:spPr>
          <a:xfrm>
            <a:off x="4829393" y="1647361"/>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1" name="Google Shape;91;p13"/>
          <p:cNvSpPr txBox="1"/>
          <p:nvPr>
            <p:ph idx="13" type="title"/>
          </p:nvPr>
        </p:nvSpPr>
        <p:spPr>
          <a:xfrm>
            <a:off x="5685076" y="31521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3"/>
          <p:cNvSpPr txBox="1"/>
          <p:nvPr>
            <p:ph idx="14" type="subTitle"/>
          </p:nvPr>
        </p:nvSpPr>
        <p:spPr>
          <a:xfrm>
            <a:off x="5685928" y="3849660"/>
            <a:ext cx="27441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 name="Google Shape;93;p13"/>
          <p:cNvSpPr txBox="1"/>
          <p:nvPr>
            <p:ph hasCustomPrompt="1" idx="15" type="title"/>
          </p:nvPr>
        </p:nvSpPr>
        <p:spPr>
          <a:xfrm>
            <a:off x="4829393" y="3172856"/>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94" name="Shape 94"/>
        <p:cNvGrpSpPr/>
        <p:nvPr/>
      </p:nvGrpSpPr>
      <p:grpSpPr>
        <a:xfrm>
          <a:off x="0" y="0"/>
          <a:ext cx="0" cy="0"/>
          <a:chOff x="0" y="0"/>
          <a:chExt cx="0" cy="0"/>
        </a:xfrm>
      </p:grpSpPr>
      <p:sp>
        <p:nvSpPr>
          <p:cNvPr id="95" name="Google Shape;95;p14"/>
          <p:cNvSpPr/>
          <p:nvPr/>
        </p:nvSpPr>
        <p:spPr>
          <a:xfrm rot="10800000">
            <a:off x="7126268" y="-29887"/>
            <a:ext cx="2117712" cy="1377063"/>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3093192" y="2632759"/>
            <a:ext cx="4684127" cy="3017491"/>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10800000">
            <a:off x="-3346390" y="1967594"/>
            <a:ext cx="5871840" cy="3682656"/>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title"/>
          </p:nvPr>
        </p:nvSpPr>
        <p:spPr>
          <a:xfrm>
            <a:off x="1595700" y="3157300"/>
            <a:ext cx="5952600" cy="3744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b="1" sz="2100">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4"/>
          <p:cNvSpPr txBox="1"/>
          <p:nvPr>
            <p:ph idx="1" type="subTitle"/>
          </p:nvPr>
        </p:nvSpPr>
        <p:spPr>
          <a:xfrm>
            <a:off x="1595700" y="1611800"/>
            <a:ext cx="5951400" cy="1293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None/>
              <a:defRPr sz="2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0" name="Shape 100"/>
        <p:cNvGrpSpPr/>
        <p:nvPr/>
      </p:nvGrpSpPr>
      <p:grpSpPr>
        <a:xfrm>
          <a:off x="0" y="0"/>
          <a:ext cx="0" cy="0"/>
          <a:chOff x="0" y="0"/>
          <a:chExt cx="0" cy="0"/>
        </a:xfrm>
      </p:grpSpPr>
      <p:sp>
        <p:nvSpPr>
          <p:cNvPr id="101" name="Google Shape;101;p15"/>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2140950" y="1473238"/>
            <a:ext cx="4864500" cy="800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06" name="Google Shape;106;p15"/>
          <p:cNvSpPr txBox="1"/>
          <p:nvPr>
            <p:ph idx="1" type="subTitle"/>
          </p:nvPr>
        </p:nvSpPr>
        <p:spPr>
          <a:xfrm>
            <a:off x="2138550" y="2361274"/>
            <a:ext cx="4866900" cy="125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7" name="Shape 107"/>
        <p:cNvGrpSpPr/>
        <p:nvPr/>
      </p:nvGrpSpPr>
      <p:grpSpPr>
        <a:xfrm>
          <a:off x="0" y="0"/>
          <a:ext cx="0" cy="0"/>
          <a:chOff x="0" y="0"/>
          <a:chExt cx="0" cy="0"/>
        </a:xfrm>
      </p:grpSpPr>
      <p:sp>
        <p:nvSpPr>
          <p:cNvPr id="108" name="Google Shape;108;p16"/>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type="title"/>
          </p:nvPr>
        </p:nvSpPr>
        <p:spPr>
          <a:xfrm>
            <a:off x="776299"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6"/>
          <p:cNvSpPr txBox="1"/>
          <p:nvPr>
            <p:ph idx="1" type="subTitle"/>
          </p:nvPr>
        </p:nvSpPr>
        <p:spPr>
          <a:xfrm>
            <a:off x="778249" y="3718907"/>
            <a:ext cx="23094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2" name="Google Shape;112;p16"/>
          <p:cNvSpPr txBox="1"/>
          <p:nvPr>
            <p:ph idx="2" type="title"/>
          </p:nvPr>
        </p:nvSpPr>
        <p:spPr>
          <a:xfrm>
            <a:off x="3415350"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3" type="subTitle"/>
          </p:nvPr>
        </p:nvSpPr>
        <p:spPr>
          <a:xfrm>
            <a:off x="3415350"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 name="Google Shape;114;p16"/>
          <p:cNvSpPr txBox="1"/>
          <p:nvPr>
            <p:ph idx="4" type="title"/>
          </p:nvPr>
        </p:nvSpPr>
        <p:spPr>
          <a:xfrm>
            <a:off x="6031851"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6"/>
          <p:cNvSpPr txBox="1"/>
          <p:nvPr>
            <p:ph idx="5" type="subTitle"/>
          </p:nvPr>
        </p:nvSpPr>
        <p:spPr>
          <a:xfrm>
            <a:off x="6031851"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6" name="Google Shape;116;p16"/>
          <p:cNvSpPr txBox="1"/>
          <p:nvPr>
            <p:ph idx="6"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6"/>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8"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type="title"/>
          </p:nvPr>
        </p:nvSpPr>
        <p:spPr>
          <a:xfrm>
            <a:off x="1709188" y="1440719"/>
            <a:ext cx="3264300" cy="407100"/>
          </a:xfrm>
          <a:prstGeom prst="rect">
            <a:avLst/>
          </a:prstGeom>
        </p:spPr>
        <p:txBody>
          <a:bodyPr anchorCtr="0" anchor="t" bIns="0" lIns="0" spcFirstLastPara="1" rIns="0" wrap="square" tIns="0">
            <a:noAutofit/>
          </a:bodyPr>
          <a:lstStyle>
            <a:lvl1pPr lvl="0" rt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24" name="Google Shape;124;p17"/>
          <p:cNvSpPr txBox="1"/>
          <p:nvPr>
            <p:ph idx="1" type="subTitle"/>
          </p:nvPr>
        </p:nvSpPr>
        <p:spPr>
          <a:xfrm>
            <a:off x="1708738" y="1936372"/>
            <a:ext cx="3265200" cy="1766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5" name="Shape 125"/>
        <p:cNvGrpSpPr/>
        <p:nvPr/>
      </p:nvGrpSpPr>
      <p:grpSpPr>
        <a:xfrm>
          <a:off x="0" y="0"/>
          <a:ext cx="0" cy="0"/>
          <a:chOff x="0" y="0"/>
          <a:chExt cx="0" cy="0"/>
        </a:xfrm>
      </p:grpSpPr>
      <p:sp>
        <p:nvSpPr>
          <p:cNvPr id="126" name="Google Shape;126;p18"/>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ph type="title"/>
          </p:nvPr>
        </p:nvSpPr>
        <p:spPr>
          <a:xfrm>
            <a:off x="4942838" y="1440719"/>
            <a:ext cx="3264300" cy="4071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31" name="Google Shape;131;p18"/>
          <p:cNvSpPr txBox="1"/>
          <p:nvPr>
            <p:ph idx="1" type="subTitle"/>
          </p:nvPr>
        </p:nvSpPr>
        <p:spPr>
          <a:xfrm>
            <a:off x="4942388" y="1936372"/>
            <a:ext cx="3265200" cy="17664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32" name="Shape 132"/>
        <p:cNvGrpSpPr/>
        <p:nvPr/>
      </p:nvGrpSpPr>
      <p:grpSpPr>
        <a:xfrm>
          <a:off x="0" y="0"/>
          <a:ext cx="0" cy="0"/>
          <a:chOff x="0" y="0"/>
          <a:chExt cx="0" cy="0"/>
        </a:xfrm>
      </p:grpSpPr>
      <p:sp>
        <p:nvSpPr>
          <p:cNvPr id="133" name="Google Shape;133;p19"/>
          <p:cNvSpPr/>
          <p:nvPr/>
        </p:nvSpPr>
        <p:spPr>
          <a:xfrm>
            <a:off x="3929675" y="4535527"/>
            <a:ext cx="4002127" cy="748110"/>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7615100" y="3954513"/>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flipH="1" rot="10800000">
            <a:off x="-79600" y="-109724"/>
            <a:ext cx="2755853" cy="596752"/>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905375" y="2156701"/>
            <a:ext cx="2094000" cy="411600"/>
          </a:xfrm>
          <a:prstGeom prst="rect">
            <a:avLst/>
          </a:prstGeom>
        </p:spPr>
        <p:txBody>
          <a:bodyPr anchorCtr="0" anchor="ctr" bIns="0" lIns="0" spcFirstLastPara="1" rIns="0" wrap="square" tIns="0">
            <a:noAutofit/>
          </a:bodyPr>
          <a:lstStyle>
            <a:lvl1pPr lvl="0" rtl="0" algn="l">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9"/>
          <p:cNvSpPr txBox="1"/>
          <p:nvPr>
            <p:ph idx="1" type="subTitle"/>
          </p:nvPr>
        </p:nvSpPr>
        <p:spPr>
          <a:xfrm>
            <a:off x="907862" y="2737725"/>
            <a:ext cx="2093100" cy="1023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9" name="Google Shape;139;p19"/>
          <p:cNvSpPr txBox="1"/>
          <p:nvPr>
            <p:ph idx="2" type="title"/>
          </p:nvPr>
        </p:nvSpPr>
        <p:spPr>
          <a:xfrm>
            <a:off x="6144625" y="2015125"/>
            <a:ext cx="2094000" cy="411600"/>
          </a:xfrm>
          <a:prstGeom prst="rect">
            <a:avLst/>
          </a:prstGeom>
        </p:spPr>
        <p:txBody>
          <a:bodyPr anchorCtr="0" anchor="ctr" bIns="0" lIns="0" spcFirstLastPara="1" rIns="0" wrap="square" tIns="0">
            <a:noAutofit/>
          </a:bodyPr>
          <a:lstStyle>
            <a:lvl1pPr lvl="0" rtl="0" algn="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9"/>
          <p:cNvSpPr txBox="1"/>
          <p:nvPr>
            <p:ph idx="3" type="subTitle"/>
          </p:nvPr>
        </p:nvSpPr>
        <p:spPr>
          <a:xfrm>
            <a:off x="6144637" y="2589995"/>
            <a:ext cx="2094000" cy="1024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1" name="Google Shape;141;p19"/>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42" name="Shape 142"/>
        <p:cNvGrpSpPr/>
        <p:nvPr/>
      </p:nvGrpSpPr>
      <p:grpSpPr>
        <a:xfrm>
          <a:off x="0" y="0"/>
          <a:ext cx="0" cy="0"/>
          <a:chOff x="0" y="0"/>
          <a:chExt cx="0" cy="0"/>
        </a:xfrm>
      </p:grpSpPr>
      <p:sp>
        <p:nvSpPr>
          <p:cNvPr id="143" name="Google Shape;143;p20"/>
          <p:cNvSpPr/>
          <p:nvPr/>
        </p:nvSpPr>
        <p:spPr>
          <a:xfrm>
            <a:off x="-804300" y="4317374"/>
            <a:ext cx="2023768" cy="13159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3180931">
            <a:off x="6093995" y="-214534"/>
            <a:ext cx="3897900" cy="199199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0"/>
          <p:cNvSpPr txBox="1"/>
          <p:nvPr>
            <p:ph idx="2" type="title"/>
          </p:nvPr>
        </p:nvSpPr>
        <p:spPr>
          <a:xfrm>
            <a:off x="13076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0"/>
          <p:cNvSpPr txBox="1"/>
          <p:nvPr>
            <p:ph idx="1" type="subTitle"/>
          </p:nvPr>
        </p:nvSpPr>
        <p:spPr>
          <a:xfrm>
            <a:off x="13056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9" name="Google Shape;149;p20"/>
          <p:cNvSpPr txBox="1"/>
          <p:nvPr>
            <p:ph hasCustomPrompt="1" idx="3" type="title"/>
          </p:nvPr>
        </p:nvSpPr>
        <p:spPr>
          <a:xfrm>
            <a:off x="18315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0" name="Google Shape;150;p20"/>
          <p:cNvSpPr txBox="1"/>
          <p:nvPr>
            <p:ph idx="4" type="title"/>
          </p:nvPr>
        </p:nvSpPr>
        <p:spPr>
          <a:xfrm>
            <a:off x="363015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0"/>
          <p:cNvSpPr txBox="1"/>
          <p:nvPr>
            <p:ph idx="5" type="subTitle"/>
          </p:nvPr>
        </p:nvSpPr>
        <p:spPr>
          <a:xfrm>
            <a:off x="362820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2" name="Google Shape;152;p20"/>
          <p:cNvSpPr txBox="1"/>
          <p:nvPr>
            <p:ph hasCustomPrompt="1" idx="6" type="title"/>
          </p:nvPr>
        </p:nvSpPr>
        <p:spPr>
          <a:xfrm>
            <a:off x="4154100" y="1571491"/>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3" name="Google Shape;153;p20"/>
          <p:cNvSpPr txBox="1"/>
          <p:nvPr>
            <p:ph idx="7" type="title"/>
          </p:nvPr>
        </p:nvSpPr>
        <p:spPr>
          <a:xfrm>
            <a:off x="59527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0"/>
          <p:cNvSpPr txBox="1"/>
          <p:nvPr>
            <p:ph idx="8" type="subTitle"/>
          </p:nvPr>
        </p:nvSpPr>
        <p:spPr>
          <a:xfrm>
            <a:off x="59507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20"/>
          <p:cNvSpPr txBox="1"/>
          <p:nvPr>
            <p:ph hasCustomPrompt="1" idx="9" type="title"/>
          </p:nvPr>
        </p:nvSpPr>
        <p:spPr>
          <a:xfrm>
            <a:off x="64766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20206" y="1932275"/>
            <a:ext cx="5107800" cy="13128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 name="Google Shape;25;p3"/>
          <p:cNvSpPr txBox="1"/>
          <p:nvPr>
            <p:ph hasCustomPrompt="1" idx="2" type="title"/>
          </p:nvPr>
        </p:nvSpPr>
        <p:spPr>
          <a:xfrm>
            <a:off x="6004594" y="1530150"/>
            <a:ext cx="2121000" cy="1963500"/>
          </a:xfrm>
          <a:prstGeom prst="rect">
            <a:avLst/>
          </a:prstGeom>
        </p:spPr>
        <p:txBody>
          <a:bodyPr anchorCtr="0" anchor="b" bIns="0" lIns="0" spcFirstLastPara="1" rIns="0" wrap="square" tIns="0">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
    <p:spTree>
      <p:nvGrpSpPr>
        <p:cNvPr id="156" name="Shape 156"/>
        <p:cNvGrpSpPr/>
        <p:nvPr/>
      </p:nvGrpSpPr>
      <p:grpSpPr>
        <a:xfrm>
          <a:off x="0" y="0"/>
          <a:ext cx="0" cy="0"/>
          <a:chOff x="0" y="0"/>
          <a:chExt cx="0" cy="0"/>
        </a:xfrm>
      </p:grpSpPr>
      <p:sp>
        <p:nvSpPr>
          <p:cNvPr id="157" name="Google Shape;157;p21"/>
          <p:cNvSpPr/>
          <p:nvPr/>
        </p:nvSpPr>
        <p:spPr>
          <a:xfrm flipH="1" rot="10800000">
            <a:off x="7837877" y="2932289"/>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rot="10800000">
            <a:off x="-1316617" y="-131060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10800000">
            <a:off x="-1339675" y="4064989"/>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type="title"/>
          </p:nvPr>
        </p:nvSpPr>
        <p:spPr>
          <a:xfrm>
            <a:off x="1204188" y="1756923"/>
            <a:ext cx="3264300" cy="407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61" name="Google Shape;161;p21"/>
          <p:cNvSpPr txBox="1"/>
          <p:nvPr>
            <p:ph idx="1" type="subTitle"/>
          </p:nvPr>
        </p:nvSpPr>
        <p:spPr>
          <a:xfrm>
            <a:off x="1203750" y="2252577"/>
            <a:ext cx="3265200" cy="1134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62" name="Shape 162"/>
        <p:cNvGrpSpPr/>
        <p:nvPr/>
      </p:nvGrpSpPr>
      <p:grpSpPr>
        <a:xfrm>
          <a:off x="0" y="0"/>
          <a:ext cx="0" cy="0"/>
          <a:chOff x="0" y="0"/>
          <a:chExt cx="0" cy="0"/>
        </a:xfrm>
      </p:grpSpPr>
      <p:sp>
        <p:nvSpPr>
          <p:cNvPr id="163" name="Google Shape;163;p22"/>
          <p:cNvSpPr/>
          <p:nvPr/>
        </p:nvSpPr>
        <p:spPr>
          <a:xfrm>
            <a:off x="-112000" y="-8083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6107775" y="-1417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138925" y="467890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22"/>
          <p:cNvSpPr/>
          <p:nvPr/>
        </p:nvSpPr>
        <p:spPr>
          <a:xfrm rot="10800000">
            <a:off x="6981453" y="459903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168"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flipH="1">
            <a:off x="-2205846" y="-379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6875929" y="48373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23"/>
          <p:cNvSpPr/>
          <p:nvPr/>
        </p:nvSpPr>
        <p:spPr>
          <a:xfrm flipH="1" rot="10800000">
            <a:off x="-1878175" y="444848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174" name="Shape 174"/>
        <p:cNvGrpSpPr/>
        <p:nvPr/>
      </p:nvGrpSpPr>
      <p:grpSpPr>
        <a:xfrm>
          <a:off x="0" y="0"/>
          <a:ext cx="0" cy="0"/>
          <a:chOff x="0" y="0"/>
          <a:chExt cx="0" cy="0"/>
        </a:xfrm>
      </p:grpSpPr>
      <p:sp>
        <p:nvSpPr>
          <p:cNvPr id="175" name="Google Shape;175;p24"/>
          <p:cNvSpPr/>
          <p:nvPr/>
        </p:nvSpPr>
        <p:spPr>
          <a:xfrm>
            <a:off x="-66075" y="-105750"/>
            <a:ext cx="2992011" cy="129050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828325" y="-294825"/>
            <a:ext cx="1730425" cy="1563650"/>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78150" y="4396125"/>
            <a:ext cx="1569328" cy="802086"/>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rot="8999926">
            <a:off x="7710879" y="3997770"/>
            <a:ext cx="2034125" cy="1470151"/>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10800000">
            <a:off x="8047508" y="-25560"/>
            <a:ext cx="1178967" cy="766635"/>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24"/>
          <p:cNvSpPr txBox="1"/>
          <p:nvPr>
            <p:ph idx="2" type="title"/>
          </p:nvPr>
        </p:nvSpPr>
        <p:spPr>
          <a:xfrm>
            <a:off x="960788"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4"/>
          <p:cNvSpPr txBox="1"/>
          <p:nvPr>
            <p:ph idx="1" type="subTitle"/>
          </p:nvPr>
        </p:nvSpPr>
        <p:spPr>
          <a:xfrm>
            <a:off x="961388" y="3151350"/>
            <a:ext cx="2266500" cy="777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 name="Google Shape;183;p24"/>
          <p:cNvSpPr txBox="1"/>
          <p:nvPr>
            <p:ph idx="3" type="title"/>
          </p:nvPr>
        </p:nvSpPr>
        <p:spPr>
          <a:xfrm>
            <a:off x="34381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4"/>
          <p:cNvSpPr txBox="1"/>
          <p:nvPr>
            <p:ph idx="4" type="subTitle"/>
          </p:nvPr>
        </p:nvSpPr>
        <p:spPr>
          <a:xfrm>
            <a:off x="3438150" y="1605575"/>
            <a:ext cx="2267700" cy="777300"/>
          </a:xfrm>
          <a:prstGeom prst="rect">
            <a:avLst/>
          </a:prstGeom>
        </p:spPr>
        <p:txBody>
          <a:bodyPr anchorCtr="0" anchor="t" bIns="0" lIns="0" spcFirstLastPara="1" rIns="0" wrap="square" tIns="0">
            <a:noAutofit/>
          </a:bodyPr>
          <a:lstStyle>
            <a:lvl1pPr lvl="0" marR="9144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5" name="Google Shape;185;p24"/>
          <p:cNvSpPr txBox="1"/>
          <p:nvPr>
            <p:ph idx="5" type="title"/>
          </p:nvPr>
        </p:nvSpPr>
        <p:spPr>
          <a:xfrm>
            <a:off x="58668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24"/>
          <p:cNvSpPr txBox="1"/>
          <p:nvPr>
            <p:ph idx="6" type="subTitle"/>
          </p:nvPr>
        </p:nvSpPr>
        <p:spPr>
          <a:xfrm>
            <a:off x="5864900" y="3151350"/>
            <a:ext cx="2267700" cy="775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87" name="Shape 187"/>
        <p:cNvGrpSpPr/>
        <p:nvPr/>
      </p:nvGrpSpPr>
      <p:grpSpPr>
        <a:xfrm>
          <a:off x="0" y="0"/>
          <a:ext cx="0" cy="0"/>
          <a:chOff x="0" y="0"/>
          <a:chExt cx="0" cy="0"/>
        </a:xfrm>
      </p:grpSpPr>
      <p:sp>
        <p:nvSpPr>
          <p:cNvPr id="188" name="Google Shape;188;p25"/>
          <p:cNvSpPr/>
          <p:nvPr/>
        </p:nvSpPr>
        <p:spPr>
          <a:xfrm>
            <a:off x="-36275" y="-110175"/>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rot="10800000">
            <a:off x="5840450" y="3807400"/>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993300" y="473725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10800000">
            <a:off x="-194050" y="-1101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ph type="title"/>
          </p:nvPr>
        </p:nvSpPr>
        <p:spPr>
          <a:xfrm>
            <a:off x="1244419"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5"/>
          <p:cNvSpPr txBox="1"/>
          <p:nvPr>
            <p:ph idx="1" type="subTitle"/>
          </p:nvPr>
        </p:nvSpPr>
        <p:spPr>
          <a:xfrm>
            <a:off x="1242319" y="1948625"/>
            <a:ext cx="2994300" cy="1055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4" name="Google Shape;194;p25"/>
          <p:cNvSpPr txBox="1"/>
          <p:nvPr>
            <p:ph idx="2" type="title"/>
          </p:nvPr>
        </p:nvSpPr>
        <p:spPr>
          <a:xfrm>
            <a:off x="4911581"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5" name="Google Shape;195;p25"/>
          <p:cNvSpPr txBox="1"/>
          <p:nvPr>
            <p:ph idx="3" type="subTitle"/>
          </p:nvPr>
        </p:nvSpPr>
        <p:spPr>
          <a:xfrm>
            <a:off x="4911581" y="1947672"/>
            <a:ext cx="2990100" cy="1051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6" name="Google Shape;196;p25"/>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197" name="Shape 197"/>
        <p:cNvGrpSpPr/>
        <p:nvPr/>
      </p:nvGrpSpPr>
      <p:grpSpPr>
        <a:xfrm>
          <a:off x="0" y="0"/>
          <a:ext cx="0" cy="0"/>
          <a:chOff x="0" y="0"/>
          <a:chExt cx="0" cy="0"/>
        </a:xfrm>
      </p:grpSpPr>
      <p:sp>
        <p:nvSpPr>
          <p:cNvPr id="198" name="Google Shape;198;p26"/>
          <p:cNvSpPr/>
          <p:nvPr/>
        </p:nvSpPr>
        <p:spPr>
          <a:xfrm>
            <a:off x="7050425" y="-69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565175" y="-5228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rot="10715375">
            <a:off x="82814" y="-123614"/>
            <a:ext cx="2550299" cy="103669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8035125" y="4066175"/>
            <a:ext cx="1744004" cy="1327363"/>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rot="7605318">
            <a:off x="-713630" y="3173473"/>
            <a:ext cx="1917229" cy="1847179"/>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6"/>
          <p:cNvSpPr txBox="1"/>
          <p:nvPr>
            <p:ph idx="1" type="subTitle"/>
          </p:nvPr>
        </p:nvSpPr>
        <p:spPr>
          <a:xfrm>
            <a:off x="14269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5" name="Google Shape;205;p26"/>
          <p:cNvSpPr txBox="1"/>
          <p:nvPr>
            <p:ph hasCustomPrompt="1" idx="2" type="title"/>
          </p:nvPr>
        </p:nvSpPr>
        <p:spPr>
          <a:xfrm>
            <a:off x="14273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1"/>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6" name="Google Shape;206;p26"/>
          <p:cNvSpPr txBox="1"/>
          <p:nvPr>
            <p:ph idx="3" type="subTitle"/>
          </p:nvPr>
        </p:nvSpPr>
        <p:spPr>
          <a:xfrm>
            <a:off x="56861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7" name="Google Shape;207;p26"/>
          <p:cNvSpPr txBox="1"/>
          <p:nvPr>
            <p:ph hasCustomPrompt="1" idx="4" type="title"/>
          </p:nvPr>
        </p:nvSpPr>
        <p:spPr>
          <a:xfrm>
            <a:off x="56865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208" name="Shape 208"/>
        <p:cNvGrpSpPr/>
        <p:nvPr/>
      </p:nvGrpSpPr>
      <p:grpSpPr>
        <a:xfrm>
          <a:off x="0" y="0"/>
          <a:ext cx="0" cy="0"/>
          <a:chOff x="0" y="0"/>
          <a:chExt cx="0" cy="0"/>
        </a:xfrm>
      </p:grpSpPr>
      <p:sp>
        <p:nvSpPr>
          <p:cNvPr id="209" name="Google Shape;209;p27"/>
          <p:cNvSpPr/>
          <p:nvPr/>
        </p:nvSpPr>
        <p:spPr>
          <a:xfrm>
            <a:off x="680325" y="-66800"/>
            <a:ext cx="725515" cy="673834"/>
          </a:xfrm>
          <a:custGeom>
            <a:rect b="b" l="l" r="r" t="t"/>
            <a:pathLst>
              <a:path extrusionOk="0" h="15646" w="16846">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2063815" y="303848"/>
            <a:ext cx="793045" cy="291696"/>
          </a:xfrm>
          <a:custGeom>
            <a:rect b="b" l="l" r="r" t="t"/>
            <a:pathLst>
              <a:path extrusionOk="0" h="6773" w="18414">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1007861" y="-66800"/>
            <a:ext cx="2673587" cy="668063"/>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7602374" y="3763375"/>
            <a:ext cx="2751085" cy="19883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758925" y="378760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25150" y="-2428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ph type="title"/>
          </p:nvPr>
        </p:nvSpPr>
        <p:spPr>
          <a:xfrm>
            <a:off x="1344132" y="17119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27"/>
          <p:cNvSpPr txBox="1"/>
          <p:nvPr>
            <p:ph idx="1" type="subTitle"/>
          </p:nvPr>
        </p:nvSpPr>
        <p:spPr>
          <a:xfrm>
            <a:off x="1346082" y="2227550"/>
            <a:ext cx="2894700" cy="762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7" name="Google Shape;217;p27"/>
          <p:cNvSpPr txBox="1"/>
          <p:nvPr>
            <p:ph idx="2" type="title"/>
          </p:nvPr>
        </p:nvSpPr>
        <p:spPr>
          <a:xfrm>
            <a:off x="4878434" y="17119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27"/>
          <p:cNvSpPr txBox="1"/>
          <p:nvPr>
            <p:ph idx="3" type="subTitle"/>
          </p:nvPr>
        </p:nvSpPr>
        <p:spPr>
          <a:xfrm>
            <a:off x="4878434" y="22269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9" name="Google Shape;219;p27"/>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7"/>
          <p:cNvSpPr txBox="1"/>
          <p:nvPr>
            <p:ph idx="5" type="title"/>
          </p:nvPr>
        </p:nvSpPr>
        <p:spPr>
          <a:xfrm>
            <a:off x="1344132" y="32973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27"/>
          <p:cNvSpPr txBox="1"/>
          <p:nvPr>
            <p:ph idx="6" type="subTitle"/>
          </p:nvPr>
        </p:nvSpPr>
        <p:spPr>
          <a:xfrm>
            <a:off x="1344132" y="38087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27"/>
          <p:cNvSpPr txBox="1"/>
          <p:nvPr>
            <p:ph idx="7" type="title"/>
          </p:nvPr>
        </p:nvSpPr>
        <p:spPr>
          <a:xfrm>
            <a:off x="4878434" y="32973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7"/>
          <p:cNvSpPr txBox="1"/>
          <p:nvPr>
            <p:ph idx="8" type="subTitle"/>
          </p:nvPr>
        </p:nvSpPr>
        <p:spPr>
          <a:xfrm>
            <a:off x="4878434" y="3808100"/>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24" name="Shape 224"/>
        <p:cNvGrpSpPr/>
        <p:nvPr/>
      </p:nvGrpSpPr>
      <p:grpSpPr>
        <a:xfrm>
          <a:off x="0" y="0"/>
          <a:ext cx="0" cy="0"/>
          <a:chOff x="0" y="0"/>
          <a:chExt cx="0" cy="0"/>
        </a:xfrm>
      </p:grpSpPr>
      <p:sp>
        <p:nvSpPr>
          <p:cNvPr id="225" name="Google Shape;225;p28"/>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rot="10800000">
            <a:off x="5840518" y="-39891"/>
            <a:ext cx="3099547" cy="57939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flipH="1" rot="10800000">
            <a:off x="-615684" y="-337073"/>
            <a:ext cx="3275626" cy="709303"/>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28"/>
          <p:cNvSpPr txBox="1"/>
          <p:nvPr>
            <p:ph idx="1" type="subTitle"/>
          </p:nvPr>
        </p:nvSpPr>
        <p:spPr>
          <a:xfrm>
            <a:off x="867525"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28"/>
          <p:cNvSpPr txBox="1"/>
          <p:nvPr>
            <p:ph idx="2" type="subTitle"/>
          </p:nvPr>
        </p:nvSpPr>
        <p:spPr>
          <a:xfrm>
            <a:off x="867525" y="4132275"/>
            <a:ext cx="1920300" cy="4545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28"/>
          <p:cNvSpPr txBox="1"/>
          <p:nvPr>
            <p:ph idx="3" type="subTitle"/>
          </p:nvPr>
        </p:nvSpPr>
        <p:spPr>
          <a:xfrm>
            <a:off x="6319938"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2" name="Google Shape;232;p28"/>
          <p:cNvSpPr txBox="1"/>
          <p:nvPr>
            <p:ph idx="4" type="subTitle"/>
          </p:nvPr>
        </p:nvSpPr>
        <p:spPr>
          <a:xfrm>
            <a:off x="6319950"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28"/>
          <p:cNvSpPr txBox="1"/>
          <p:nvPr>
            <p:ph idx="5" type="subTitle"/>
          </p:nvPr>
        </p:nvSpPr>
        <p:spPr>
          <a:xfrm>
            <a:off x="3593731"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8"/>
          <p:cNvSpPr txBox="1"/>
          <p:nvPr>
            <p:ph idx="6" type="subTitle"/>
          </p:nvPr>
        </p:nvSpPr>
        <p:spPr>
          <a:xfrm>
            <a:off x="3593592"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28"/>
          <p:cNvSpPr txBox="1"/>
          <p:nvPr>
            <p:ph idx="7" type="subTitle"/>
          </p:nvPr>
        </p:nvSpPr>
        <p:spPr>
          <a:xfrm>
            <a:off x="867525" y="1984248"/>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6" name="Google Shape;236;p28"/>
          <p:cNvSpPr txBox="1"/>
          <p:nvPr>
            <p:ph idx="8" type="subTitle"/>
          </p:nvPr>
        </p:nvSpPr>
        <p:spPr>
          <a:xfrm>
            <a:off x="867525" y="2435276"/>
            <a:ext cx="1920300" cy="451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28"/>
          <p:cNvSpPr txBox="1"/>
          <p:nvPr>
            <p:ph idx="9" type="subTitle"/>
          </p:nvPr>
        </p:nvSpPr>
        <p:spPr>
          <a:xfrm>
            <a:off x="6319947"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8" name="Google Shape;238;p28"/>
          <p:cNvSpPr txBox="1"/>
          <p:nvPr>
            <p:ph idx="13" type="subTitle"/>
          </p:nvPr>
        </p:nvSpPr>
        <p:spPr>
          <a:xfrm>
            <a:off x="6319938"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28"/>
          <p:cNvSpPr txBox="1"/>
          <p:nvPr>
            <p:ph idx="14" type="subTitle"/>
          </p:nvPr>
        </p:nvSpPr>
        <p:spPr>
          <a:xfrm>
            <a:off x="3593736"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28"/>
          <p:cNvSpPr txBox="1"/>
          <p:nvPr>
            <p:ph idx="15" type="subTitle"/>
          </p:nvPr>
        </p:nvSpPr>
        <p:spPr>
          <a:xfrm>
            <a:off x="3593592"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241" name="Shape 241"/>
        <p:cNvGrpSpPr/>
        <p:nvPr/>
      </p:nvGrpSpPr>
      <p:grpSpPr>
        <a:xfrm>
          <a:off x="0" y="0"/>
          <a:ext cx="0" cy="0"/>
          <a:chOff x="0" y="0"/>
          <a:chExt cx="0" cy="0"/>
        </a:xfrm>
      </p:grpSpPr>
      <p:sp>
        <p:nvSpPr>
          <p:cNvPr id="242" name="Google Shape;242;p29"/>
          <p:cNvSpPr/>
          <p:nvPr/>
        </p:nvSpPr>
        <p:spPr>
          <a:xfrm>
            <a:off x="80725" y="-1252900"/>
            <a:ext cx="3222108" cy="2328758"/>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flipH="1">
            <a:off x="3975925" y="4354225"/>
            <a:ext cx="5193507" cy="97081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9900048">
            <a:off x="-185655" y="66977"/>
            <a:ext cx="2914762" cy="508641"/>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ph type="title"/>
          </p:nvPr>
        </p:nvSpPr>
        <p:spPr>
          <a:xfrm>
            <a:off x="1839288" y="2952375"/>
            <a:ext cx="5415000" cy="847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246" name="Google Shape;246;p29"/>
          <p:cNvSpPr txBox="1"/>
          <p:nvPr>
            <p:ph idx="1" type="subTitle"/>
          </p:nvPr>
        </p:nvSpPr>
        <p:spPr>
          <a:xfrm>
            <a:off x="2374938" y="3885002"/>
            <a:ext cx="4343700" cy="774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29"/>
          <p:cNvSpPr/>
          <p:nvPr/>
        </p:nvSpPr>
        <p:spPr>
          <a:xfrm>
            <a:off x="8217375" y="3969600"/>
            <a:ext cx="701350" cy="689700"/>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248" name="Shape 248"/>
        <p:cNvGrpSpPr/>
        <p:nvPr/>
      </p:nvGrpSpPr>
      <p:grpSpPr>
        <a:xfrm>
          <a:off x="0" y="0"/>
          <a:ext cx="0" cy="0"/>
          <a:chOff x="0" y="0"/>
          <a:chExt cx="0" cy="0"/>
        </a:xfrm>
      </p:grpSpPr>
      <p:sp>
        <p:nvSpPr>
          <p:cNvPr id="249" name="Google Shape;249;p30"/>
          <p:cNvSpPr/>
          <p:nvPr/>
        </p:nvSpPr>
        <p:spPr>
          <a:xfrm>
            <a:off x="6027075" y="3051700"/>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660780" y="2610576"/>
            <a:ext cx="1397159" cy="1373951"/>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419132" y="2682990"/>
            <a:ext cx="5042005" cy="257668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hasCustomPrompt="1" type="title"/>
          </p:nvPr>
        </p:nvSpPr>
        <p:spPr>
          <a:xfrm>
            <a:off x="2642550" y="748351"/>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3" name="Google Shape;253;p30"/>
          <p:cNvSpPr txBox="1"/>
          <p:nvPr>
            <p:ph idx="1" type="subTitle"/>
          </p:nvPr>
        </p:nvSpPr>
        <p:spPr>
          <a:xfrm>
            <a:off x="2642550" y="1379456"/>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4" name="Google Shape;254;p30"/>
          <p:cNvSpPr txBox="1"/>
          <p:nvPr>
            <p:ph hasCustomPrompt="1" idx="2" type="title"/>
          </p:nvPr>
        </p:nvSpPr>
        <p:spPr>
          <a:xfrm>
            <a:off x="2642550" y="2121388"/>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5" name="Google Shape;255;p30"/>
          <p:cNvSpPr txBox="1"/>
          <p:nvPr>
            <p:ph idx="3" type="subTitle"/>
          </p:nvPr>
        </p:nvSpPr>
        <p:spPr>
          <a:xfrm>
            <a:off x="2642550" y="2751702"/>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6" name="Google Shape;256;p30"/>
          <p:cNvSpPr txBox="1"/>
          <p:nvPr>
            <p:ph hasCustomPrompt="1" idx="4" type="title"/>
          </p:nvPr>
        </p:nvSpPr>
        <p:spPr>
          <a:xfrm>
            <a:off x="2642550" y="3494425"/>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5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7" name="Google Shape;257;p30"/>
          <p:cNvSpPr txBox="1"/>
          <p:nvPr>
            <p:ph idx="5" type="subTitle"/>
          </p:nvPr>
        </p:nvSpPr>
        <p:spPr>
          <a:xfrm>
            <a:off x="2642550" y="4123949"/>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8" name="Google Shape;258;p30"/>
          <p:cNvSpPr/>
          <p:nvPr/>
        </p:nvSpPr>
        <p:spPr>
          <a:xfrm>
            <a:off x="-824250" y="-1263175"/>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4"/>
          <p:cNvSpPr txBox="1"/>
          <p:nvPr>
            <p:ph idx="1" type="subTitle"/>
          </p:nvPr>
        </p:nvSpPr>
        <p:spPr>
          <a:xfrm>
            <a:off x="713200" y="1525025"/>
            <a:ext cx="7717500" cy="3169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259" name="Shape 259"/>
        <p:cNvGrpSpPr/>
        <p:nvPr/>
      </p:nvGrpSpPr>
      <p:grpSpPr>
        <a:xfrm>
          <a:off x="0" y="0"/>
          <a:ext cx="0" cy="0"/>
          <a:chOff x="0" y="0"/>
          <a:chExt cx="0" cy="0"/>
        </a:xfrm>
      </p:grpSpPr>
      <p:sp>
        <p:nvSpPr>
          <p:cNvPr id="260" name="Google Shape;260;p31"/>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1" name="Google Shape;261;p31"/>
          <p:cNvSpPr txBox="1"/>
          <p:nvPr>
            <p:ph idx="1" type="subTitle"/>
          </p:nvPr>
        </p:nvSpPr>
        <p:spPr>
          <a:xfrm>
            <a:off x="813825" y="21848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2" name="Google Shape;262;p31"/>
          <p:cNvSpPr txBox="1"/>
          <p:nvPr>
            <p:ph idx="2" type="subTitle"/>
          </p:nvPr>
        </p:nvSpPr>
        <p:spPr>
          <a:xfrm>
            <a:off x="813818" y="1740201"/>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3" name="Google Shape;263;p31"/>
          <p:cNvSpPr txBox="1"/>
          <p:nvPr>
            <p:ph idx="3" type="subTitle"/>
          </p:nvPr>
        </p:nvSpPr>
        <p:spPr>
          <a:xfrm>
            <a:off x="4672575" y="21830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4" name="Google Shape;264;p31"/>
          <p:cNvSpPr txBox="1"/>
          <p:nvPr>
            <p:ph idx="4" type="subTitle"/>
          </p:nvPr>
        </p:nvSpPr>
        <p:spPr>
          <a:xfrm>
            <a:off x="4672582" y="1740200"/>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5" name="Google Shape;265;p31"/>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268" name="Shape 268"/>
        <p:cNvGrpSpPr/>
        <p:nvPr/>
      </p:nvGrpSpPr>
      <p:grpSpPr>
        <a:xfrm>
          <a:off x="0" y="0"/>
          <a:ext cx="0" cy="0"/>
          <a:chOff x="0" y="0"/>
          <a:chExt cx="0" cy="0"/>
        </a:xfrm>
      </p:grpSpPr>
      <p:sp>
        <p:nvSpPr>
          <p:cNvPr id="269" name="Google Shape;269;p32"/>
          <p:cNvSpPr/>
          <p:nvPr/>
        </p:nvSpPr>
        <p:spPr>
          <a:xfrm>
            <a:off x="8021050" y="-1193075"/>
            <a:ext cx="1649771" cy="4899744"/>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431550" y="3039525"/>
            <a:ext cx="1103463" cy="1065506"/>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5887000" y="3518888"/>
            <a:ext cx="4050309" cy="207011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079633" y="2940075"/>
            <a:ext cx="2547800" cy="245471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rot="5400000">
            <a:off x="-2408215" y="1095176"/>
            <a:ext cx="5950091" cy="111223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rot="10035811">
            <a:off x="-956817" y="-1268"/>
            <a:ext cx="2478412" cy="2387858"/>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rot="7254111">
            <a:off x="317774" y="1904531"/>
            <a:ext cx="701392" cy="689742"/>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txBox="1"/>
          <p:nvPr>
            <p:ph type="title"/>
          </p:nvPr>
        </p:nvSpPr>
        <p:spPr>
          <a:xfrm>
            <a:off x="2642550" y="789725"/>
            <a:ext cx="3858900" cy="747600"/>
          </a:xfrm>
          <a:prstGeom prst="rect">
            <a:avLst/>
          </a:prstGeom>
        </p:spPr>
        <p:txBody>
          <a:bodyPr anchorCtr="0" anchor="t" bIns="0" lIns="0" spcFirstLastPara="1" rIns="0" wrap="square" tIns="0">
            <a:noAutofit/>
          </a:bodyPr>
          <a:lstStyle>
            <a:lvl1pPr lvl="0" rtl="0" algn="ctr">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p:txBody>
      </p:sp>
      <p:sp>
        <p:nvSpPr>
          <p:cNvPr id="277" name="Google Shape;277;p32"/>
          <p:cNvSpPr txBox="1"/>
          <p:nvPr>
            <p:ph idx="1" type="subTitle"/>
          </p:nvPr>
        </p:nvSpPr>
        <p:spPr>
          <a:xfrm>
            <a:off x="2642550" y="1771376"/>
            <a:ext cx="3858900" cy="35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atin typeface="Syne SemiBold"/>
                <a:ea typeface="Syne SemiBold"/>
                <a:cs typeface="Syne SemiBold"/>
                <a:sym typeface="Syne SemiBold"/>
              </a:defRPr>
            </a:lvl1pPr>
            <a:lvl2pPr lvl="1" rtl="0" algn="ctr">
              <a:lnSpc>
                <a:spcPct val="100000"/>
              </a:lnSpc>
              <a:spcBef>
                <a:spcPts val="0"/>
              </a:spcBef>
              <a:spcAft>
                <a:spcPts val="0"/>
              </a:spcAft>
              <a:buSzPts val="2100"/>
              <a:buFont typeface="Roboto"/>
              <a:buNone/>
              <a:defRPr b="1" sz="2100">
                <a:latin typeface="Roboto"/>
                <a:ea typeface="Roboto"/>
                <a:cs typeface="Roboto"/>
                <a:sym typeface="Roboto"/>
              </a:defRPr>
            </a:lvl2pPr>
            <a:lvl3pPr lvl="2" rtl="0" algn="ctr">
              <a:lnSpc>
                <a:spcPct val="100000"/>
              </a:lnSpc>
              <a:spcBef>
                <a:spcPts val="0"/>
              </a:spcBef>
              <a:spcAft>
                <a:spcPts val="0"/>
              </a:spcAft>
              <a:buSzPts val="2100"/>
              <a:buFont typeface="Roboto"/>
              <a:buNone/>
              <a:defRPr b="1" sz="2100">
                <a:latin typeface="Roboto"/>
                <a:ea typeface="Roboto"/>
                <a:cs typeface="Roboto"/>
                <a:sym typeface="Roboto"/>
              </a:defRPr>
            </a:lvl3pPr>
            <a:lvl4pPr lvl="3" rtl="0" algn="ctr">
              <a:lnSpc>
                <a:spcPct val="100000"/>
              </a:lnSpc>
              <a:spcBef>
                <a:spcPts val="0"/>
              </a:spcBef>
              <a:spcAft>
                <a:spcPts val="0"/>
              </a:spcAft>
              <a:buSzPts val="2100"/>
              <a:buFont typeface="Roboto"/>
              <a:buNone/>
              <a:defRPr b="1" sz="2100">
                <a:latin typeface="Roboto"/>
                <a:ea typeface="Roboto"/>
                <a:cs typeface="Roboto"/>
                <a:sym typeface="Roboto"/>
              </a:defRPr>
            </a:lvl4pPr>
            <a:lvl5pPr lvl="4" rtl="0" algn="ctr">
              <a:lnSpc>
                <a:spcPct val="100000"/>
              </a:lnSpc>
              <a:spcBef>
                <a:spcPts val="0"/>
              </a:spcBef>
              <a:spcAft>
                <a:spcPts val="0"/>
              </a:spcAft>
              <a:buSzPts val="2100"/>
              <a:buFont typeface="Roboto"/>
              <a:buNone/>
              <a:defRPr b="1" sz="2100">
                <a:latin typeface="Roboto"/>
                <a:ea typeface="Roboto"/>
                <a:cs typeface="Roboto"/>
                <a:sym typeface="Roboto"/>
              </a:defRPr>
            </a:lvl5pPr>
            <a:lvl6pPr lvl="5" rtl="0" algn="ctr">
              <a:lnSpc>
                <a:spcPct val="100000"/>
              </a:lnSpc>
              <a:spcBef>
                <a:spcPts val="0"/>
              </a:spcBef>
              <a:spcAft>
                <a:spcPts val="0"/>
              </a:spcAft>
              <a:buSzPts val="2100"/>
              <a:buFont typeface="Roboto"/>
              <a:buNone/>
              <a:defRPr b="1" sz="2100">
                <a:latin typeface="Roboto"/>
                <a:ea typeface="Roboto"/>
                <a:cs typeface="Roboto"/>
                <a:sym typeface="Roboto"/>
              </a:defRPr>
            </a:lvl6pPr>
            <a:lvl7pPr lvl="6" rtl="0" algn="ctr">
              <a:lnSpc>
                <a:spcPct val="100000"/>
              </a:lnSpc>
              <a:spcBef>
                <a:spcPts val="0"/>
              </a:spcBef>
              <a:spcAft>
                <a:spcPts val="0"/>
              </a:spcAft>
              <a:buSzPts val="2100"/>
              <a:buFont typeface="Roboto"/>
              <a:buNone/>
              <a:defRPr b="1" sz="2100">
                <a:latin typeface="Roboto"/>
                <a:ea typeface="Roboto"/>
                <a:cs typeface="Roboto"/>
                <a:sym typeface="Roboto"/>
              </a:defRPr>
            </a:lvl7pPr>
            <a:lvl8pPr lvl="7" rtl="0" algn="ctr">
              <a:lnSpc>
                <a:spcPct val="100000"/>
              </a:lnSpc>
              <a:spcBef>
                <a:spcPts val="0"/>
              </a:spcBef>
              <a:spcAft>
                <a:spcPts val="0"/>
              </a:spcAft>
              <a:buSzPts val="2100"/>
              <a:buFont typeface="Roboto"/>
              <a:buNone/>
              <a:defRPr b="1" sz="2100">
                <a:latin typeface="Roboto"/>
                <a:ea typeface="Roboto"/>
                <a:cs typeface="Roboto"/>
                <a:sym typeface="Roboto"/>
              </a:defRPr>
            </a:lvl8pPr>
            <a:lvl9pPr lvl="8" rtl="0" algn="ctr">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278" name="Google Shape;278;p32"/>
          <p:cNvSpPr txBox="1"/>
          <p:nvPr>
            <p:ph idx="2" type="subTitle"/>
          </p:nvPr>
        </p:nvSpPr>
        <p:spPr>
          <a:xfrm>
            <a:off x="2642550" y="2155425"/>
            <a:ext cx="3858900" cy="932400"/>
          </a:xfrm>
          <a:prstGeom prst="rect">
            <a:avLst/>
          </a:prstGeom>
        </p:spPr>
        <p:txBody>
          <a:bodyPr anchorCtr="0" anchor="t" bIns="0" lIns="0" spcFirstLastPara="1" rIns="0" wrap="square" tIns="0">
            <a:noAutofit/>
          </a:bodyPr>
          <a:lstStyle>
            <a:lvl1pPr lvl="0" rtl="0" algn="ctr">
              <a:spcBef>
                <a:spcPts val="0"/>
              </a:spcBef>
              <a:spcAft>
                <a:spcPts val="0"/>
              </a:spcAft>
              <a:buSzPts val="2100"/>
              <a:buNone/>
              <a:defRPr sz="1600"/>
            </a:lvl1pPr>
            <a:lvl2pPr lvl="1" rtl="0" algn="ctr">
              <a:lnSpc>
                <a:spcPct val="100000"/>
              </a:lnSpc>
              <a:spcBef>
                <a:spcPts val="0"/>
              </a:spcBef>
              <a:spcAft>
                <a:spcPts val="0"/>
              </a:spcAft>
              <a:buSzPts val="2100"/>
              <a:buFont typeface="Roboto"/>
              <a:buNone/>
              <a:defRPr sz="2100">
                <a:latin typeface="Roboto"/>
                <a:ea typeface="Roboto"/>
                <a:cs typeface="Roboto"/>
                <a:sym typeface="Roboto"/>
              </a:defRPr>
            </a:lvl2pPr>
            <a:lvl3pPr lvl="2" rtl="0" algn="ctr">
              <a:lnSpc>
                <a:spcPct val="100000"/>
              </a:lnSpc>
              <a:spcBef>
                <a:spcPts val="0"/>
              </a:spcBef>
              <a:spcAft>
                <a:spcPts val="0"/>
              </a:spcAft>
              <a:buSzPts val="2100"/>
              <a:buFont typeface="Roboto"/>
              <a:buNone/>
              <a:defRPr sz="2100">
                <a:latin typeface="Roboto"/>
                <a:ea typeface="Roboto"/>
                <a:cs typeface="Roboto"/>
                <a:sym typeface="Roboto"/>
              </a:defRPr>
            </a:lvl3pPr>
            <a:lvl4pPr lvl="3" rtl="0" algn="ctr">
              <a:lnSpc>
                <a:spcPct val="100000"/>
              </a:lnSpc>
              <a:spcBef>
                <a:spcPts val="0"/>
              </a:spcBef>
              <a:spcAft>
                <a:spcPts val="0"/>
              </a:spcAft>
              <a:buSzPts val="2100"/>
              <a:buFont typeface="Roboto"/>
              <a:buNone/>
              <a:defRPr sz="2100">
                <a:latin typeface="Roboto"/>
                <a:ea typeface="Roboto"/>
                <a:cs typeface="Roboto"/>
                <a:sym typeface="Roboto"/>
              </a:defRPr>
            </a:lvl4pPr>
            <a:lvl5pPr lvl="4" rtl="0" algn="ctr">
              <a:lnSpc>
                <a:spcPct val="100000"/>
              </a:lnSpc>
              <a:spcBef>
                <a:spcPts val="0"/>
              </a:spcBef>
              <a:spcAft>
                <a:spcPts val="0"/>
              </a:spcAft>
              <a:buSzPts val="2100"/>
              <a:buFont typeface="Roboto"/>
              <a:buNone/>
              <a:defRPr sz="2100">
                <a:latin typeface="Roboto"/>
                <a:ea typeface="Roboto"/>
                <a:cs typeface="Roboto"/>
                <a:sym typeface="Roboto"/>
              </a:defRPr>
            </a:lvl5pPr>
            <a:lvl6pPr lvl="5" rtl="0" algn="ctr">
              <a:lnSpc>
                <a:spcPct val="100000"/>
              </a:lnSpc>
              <a:spcBef>
                <a:spcPts val="0"/>
              </a:spcBef>
              <a:spcAft>
                <a:spcPts val="0"/>
              </a:spcAft>
              <a:buSzPts val="2100"/>
              <a:buFont typeface="Roboto"/>
              <a:buNone/>
              <a:defRPr sz="2100">
                <a:latin typeface="Roboto"/>
                <a:ea typeface="Roboto"/>
                <a:cs typeface="Roboto"/>
                <a:sym typeface="Roboto"/>
              </a:defRPr>
            </a:lvl6pPr>
            <a:lvl7pPr lvl="6" rtl="0" algn="ctr">
              <a:lnSpc>
                <a:spcPct val="100000"/>
              </a:lnSpc>
              <a:spcBef>
                <a:spcPts val="0"/>
              </a:spcBef>
              <a:spcAft>
                <a:spcPts val="0"/>
              </a:spcAft>
              <a:buSzPts val="2100"/>
              <a:buFont typeface="Roboto"/>
              <a:buNone/>
              <a:defRPr sz="2100">
                <a:latin typeface="Roboto"/>
                <a:ea typeface="Roboto"/>
                <a:cs typeface="Roboto"/>
                <a:sym typeface="Roboto"/>
              </a:defRPr>
            </a:lvl7pPr>
            <a:lvl8pPr lvl="7" rtl="0" algn="ctr">
              <a:lnSpc>
                <a:spcPct val="100000"/>
              </a:lnSpc>
              <a:spcBef>
                <a:spcPts val="0"/>
              </a:spcBef>
              <a:spcAft>
                <a:spcPts val="0"/>
              </a:spcAft>
              <a:buSzPts val="2100"/>
              <a:buFont typeface="Roboto"/>
              <a:buNone/>
              <a:defRPr sz="2100">
                <a:latin typeface="Roboto"/>
                <a:ea typeface="Roboto"/>
                <a:cs typeface="Roboto"/>
                <a:sym typeface="Roboto"/>
              </a:defRPr>
            </a:lvl8pPr>
            <a:lvl9pPr lvl="8" rtl="0" algn="ctr">
              <a:lnSpc>
                <a:spcPct val="100000"/>
              </a:lnSpc>
              <a:spcBef>
                <a:spcPts val="0"/>
              </a:spcBef>
              <a:spcAft>
                <a:spcPts val="0"/>
              </a:spcAft>
              <a:buSzPts val="2100"/>
              <a:buFont typeface="Roboto"/>
              <a:buNone/>
              <a:defRPr sz="2100">
                <a:latin typeface="Roboto"/>
                <a:ea typeface="Roboto"/>
                <a:cs typeface="Roboto"/>
                <a:sym typeface="Roboto"/>
              </a:defRPr>
            </a:lvl9pPr>
          </a:lstStyle>
          <a:p/>
        </p:txBody>
      </p:sp>
      <p:sp>
        <p:nvSpPr>
          <p:cNvPr id="279" name="Google Shape;279;p32"/>
          <p:cNvSpPr txBox="1"/>
          <p:nvPr/>
        </p:nvSpPr>
        <p:spPr>
          <a:xfrm>
            <a:off x="2827500" y="3611875"/>
            <a:ext cx="3489000" cy="70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chivo Narrow"/>
              <a:buNone/>
            </a:pPr>
            <a:r>
              <a:rPr lang="en" sz="1200">
                <a:solidFill>
                  <a:schemeClr val="dk1"/>
                </a:solidFill>
                <a:latin typeface="Syne"/>
                <a:ea typeface="Syne"/>
                <a:cs typeface="Syne"/>
                <a:sym typeface="Syne"/>
              </a:rPr>
              <a:t>CREDITS: This presentation template was created by </a:t>
            </a:r>
            <a:r>
              <a:rPr b="1" lang="en" sz="1200">
                <a:solidFill>
                  <a:schemeClr val="dk1"/>
                </a:solidFill>
                <a:uFill>
                  <a:noFill/>
                </a:uFill>
                <a:latin typeface="Syne"/>
                <a:ea typeface="Syne"/>
                <a:cs typeface="Syne"/>
                <a:sym typeface="Syne"/>
                <a:hlinkClick r:id="rId2">
                  <a:extLst>
                    <a:ext uri="{A12FA001-AC4F-418D-AE19-62706E023703}">
                      <ahyp:hlinkClr val="tx"/>
                    </a:ext>
                  </a:extLst>
                </a:hlinkClick>
              </a:rPr>
              <a:t>Slidesgo</a:t>
            </a:r>
            <a:r>
              <a:rPr lang="en" sz="1200">
                <a:solidFill>
                  <a:schemeClr val="dk1"/>
                </a:solidFill>
                <a:latin typeface="Syne"/>
                <a:ea typeface="Syne"/>
                <a:cs typeface="Syne"/>
                <a:sym typeface="Syne"/>
              </a:rPr>
              <a:t>, including icons by </a:t>
            </a:r>
            <a:r>
              <a:rPr b="1" lang="en" sz="1200">
                <a:solidFill>
                  <a:schemeClr val="dk1"/>
                </a:solidFill>
                <a:uFill>
                  <a:noFill/>
                </a:uFill>
                <a:latin typeface="Syne"/>
                <a:ea typeface="Syne"/>
                <a:cs typeface="Syne"/>
                <a:sym typeface="Syne"/>
                <a:hlinkClick r:id="rId3">
                  <a:extLst>
                    <a:ext uri="{A12FA001-AC4F-418D-AE19-62706E023703}">
                      <ahyp:hlinkClr val="tx"/>
                    </a:ext>
                  </a:extLst>
                </a:hlinkClick>
              </a:rPr>
              <a:t>Flaticon</a:t>
            </a:r>
            <a:r>
              <a:rPr lang="en" sz="1200">
                <a:solidFill>
                  <a:schemeClr val="dk1"/>
                </a:solidFill>
                <a:latin typeface="Syne"/>
                <a:ea typeface="Syne"/>
                <a:cs typeface="Syne"/>
                <a:sym typeface="Syne"/>
              </a:rPr>
              <a:t>, and infographics &amp; images by </a:t>
            </a:r>
            <a:r>
              <a:rPr b="1" lang="en" sz="1200">
                <a:solidFill>
                  <a:schemeClr val="dk1"/>
                </a:solidFill>
                <a:uFill>
                  <a:noFill/>
                </a:uFill>
                <a:latin typeface="Syne"/>
                <a:ea typeface="Syne"/>
                <a:cs typeface="Syne"/>
                <a:sym typeface="Syne"/>
                <a:hlinkClick r:id="rId4">
                  <a:extLst>
                    <a:ext uri="{A12FA001-AC4F-418D-AE19-62706E023703}">
                      <ahyp:hlinkClr val="tx"/>
                    </a:ext>
                  </a:extLst>
                </a:hlinkClick>
              </a:rPr>
              <a:t>Freepik</a:t>
            </a:r>
            <a:r>
              <a:rPr lang="en" sz="1200">
                <a:solidFill>
                  <a:schemeClr val="dk1"/>
                </a:solidFill>
                <a:latin typeface="Syne"/>
                <a:ea typeface="Syne"/>
                <a:cs typeface="Syne"/>
                <a:sym typeface="Syne"/>
              </a:rPr>
              <a:t> </a:t>
            </a:r>
            <a:endParaRPr sz="1200">
              <a:solidFill>
                <a:schemeClr val="dk1"/>
              </a:solidFill>
              <a:latin typeface="Syne"/>
              <a:ea typeface="Syne"/>
              <a:cs typeface="Syne"/>
              <a:sym typeface="Syn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280" name="Shape 280"/>
        <p:cNvGrpSpPr/>
        <p:nvPr/>
      </p:nvGrpSpPr>
      <p:grpSpPr>
        <a:xfrm>
          <a:off x="0" y="0"/>
          <a:ext cx="0" cy="0"/>
          <a:chOff x="0" y="0"/>
          <a:chExt cx="0" cy="0"/>
        </a:xfrm>
      </p:grpSpPr>
      <p:sp>
        <p:nvSpPr>
          <p:cNvPr id="281" name="Google Shape;281;p33"/>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284" name="Shape 284"/>
        <p:cNvGrpSpPr/>
        <p:nvPr/>
      </p:nvGrpSpPr>
      <p:grpSpPr>
        <a:xfrm>
          <a:off x="0" y="0"/>
          <a:ext cx="0" cy="0"/>
          <a:chOff x="0" y="0"/>
          <a:chExt cx="0" cy="0"/>
        </a:xfrm>
      </p:grpSpPr>
      <p:sp>
        <p:nvSpPr>
          <p:cNvPr id="285" name="Google Shape;285;p34"/>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1505914" y="2913163"/>
            <a:ext cx="2898600" cy="394500"/>
          </a:xfrm>
          <a:prstGeom prst="rect">
            <a:avLst/>
          </a:prstGeom>
        </p:spPr>
        <p:txBody>
          <a:bodyPr anchorCtr="0" anchor="ctr" bIns="0" lIns="0" spcFirstLastPara="1" rIns="0" wrap="square" tIns="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1" type="subTitle"/>
          </p:nvPr>
        </p:nvSpPr>
        <p:spPr>
          <a:xfrm>
            <a:off x="1506814" y="3406913"/>
            <a:ext cx="2896800" cy="1042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 name="Google Shape;38;p5"/>
          <p:cNvSpPr txBox="1"/>
          <p:nvPr>
            <p:ph idx="2" type="subTitle"/>
          </p:nvPr>
        </p:nvSpPr>
        <p:spPr>
          <a:xfrm>
            <a:off x="4739486" y="1909223"/>
            <a:ext cx="2898600" cy="1042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 name="Google Shape;39;p5"/>
          <p:cNvSpPr txBox="1"/>
          <p:nvPr>
            <p:ph idx="3" type="subTitle"/>
          </p:nvPr>
        </p:nvSpPr>
        <p:spPr>
          <a:xfrm>
            <a:off x="4739486" y="1412563"/>
            <a:ext cx="2898600" cy="393300"/>
          </a:xfrm>
          <a:prstGeom prst="rect">
            <a:avLst/>
          </a:prstGeom>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10800000">
            <a:off x="6888750"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758875" y="-493000"/>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6902721" y="-533225"/>
            <a:ext cx="3477765" cy="2240359"/>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6552475" y="-3407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 type="subTitle"/>
          </p:nvPr>
        </p:nvSpPr>
        <p:spPr>
          <a:xfrm>
            <a:off x="843000" y="1436150"/>
            <a:ext cx="4844400" cy="224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52" name="Google Shape;52;p7"/>
          <p:cNvSpPr txBox="1"/>
          <p:nvPr>
            <p:ph type="title"/>
          </p:nvPr>
        </p:nvSpPr>
        <p:spPr>
          <a:xfrm>
            <a:off x="713250" y="469500"/>
            <a:ext cx="5784300" cy="453900"/>
          </a:xfrm>
          <a:prstGeom prst="rect">
            <a:avLst/>
          </a:prstGeom>
        </p:spPr>
        <p:txBody>
          <a:bodyPr anchorCtr="0" anchor="t" bIns="0" lIns="0" spcFirstLastPara="1" rIns="0" wrap="square" tIns="0">
            <a:noAutofit/>
          </a:bodyPr>
          <a:lstStyle>
            <a:lvl1pPr lvl="0" rtl="0" algn="l">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p:nvPr/>
        </p:nvSpPr>
        <p:spPr>
          <a:xfrm>
            <a:off x="3269949" y="3913766"/>
            <a:ext cx="6732640" cy="125851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26096" y="-193028"/>
            <a:ext cx="3369906" cy="172236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6098039" y="3457193"/>
            <a:ext cx="3402170" cy="173865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509300" y="-193031"/>
            <a:ext cx="2657853" cy="709603"/>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type="title"/>
          </p:nvPr>
        </p:nvSpPr>
        <p:spPr>
          <a:xfrm>
            <a:off x="1388100" y="1724700"/>
            <a:ext cx="6367800" cy="16941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2446975" y="1870148"/>
            <a:ext cx="4864500" cy="6450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65" name="Google Shape;65;p9"/>
          <p:cNvSpPr txBox="1"/>
          <p:nvPr>
            <p:ph idx="1" type="subTitle"/>
          </p:nvPr>
        </p:nvSpPr>
        <p:spPr>
          <a:xfrm>
            <a:off x="2444575" y="2758163"/>
            <a:ext cx="4866900" cy="1369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661875" y="933675"/>
            <a:ext cx="4095000" cy="1214100"/>
          </a:xfrm>
          <a:prstGeom prst="rect">
            <a:avLst/>
          </a:prstGeom>
        </p:spPr>
        <p:txBody>
          <a:bodyPr anchorCtr="0" anchor="t" bIns="0" lIns="0" spcFirstLastPara="1" rIns="0" wrap="square" tIns="0">
            <a:noAutofit/>
          </a:bodyPr>
          <a:lstStyle>
            <a:lvl1pPr lvl="0" rtl="0" algn="l">
              <a:lnSpc>
                <a:spcPct val="80000"/>
              </a:lnSpc>
              <a:spcBef>
                <a:spcPts val="0"/>
              </a:spcBef>
              <a:spcAft>
                <a:spcPts val="0"/>
              </a:spcAft>
              <a:buSzPts val="5200"/>
              <a:buFont typeface="Commissioner"/>
              <a:buNone/>
              <a:defRPr sz="31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indent="-317500" lvl="1" marL="914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indent="-317500" lvl="2" marL="1371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indent="-317500" lvl="3" marL="1828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indent="-317500" lvl="4" marL="22860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indent="-317500" lvl="5" marL="27432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indent="-317500" lvl="6" marL="3200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indent="-317500" lvl="7" marL="3657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indent="-317500" lvl="8" marL="4114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ctrTitle"/>
          </p:nvPr>
        </p:nvSpPr>
        <p:spPr>
          <a:xfrm>
            <a:off x="1631975" y="2591750"/>
            <a:ext cx="6330900" cy="8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EXPOSYS DATA LAB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35"/>
          <p:cNvSpPr/>
          <p:nvPr/>
        </p:nvSpPr>
        <p:spPr>
          <a:xfrm>
            <a:off x="2112450" y="3607600"/>
            <a:ext cx="49191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txBox="1"/>
          <p:nvPr>
            <p:ph idx="1" type="subTitle"/>
          </p:nvPr>
        </p:nvSpPr>
        <p:spPr>
          <a:xfrm>
            <a:off x="2323025" y="3636850"/>
            <a:ext cx="6330900" cy="35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FULL STACK DEVELOPER INTERNSHIP </a:t>
            </a:r>
            <a:r>
              <a:rPr lang="en"/>
              <a:t>2023-2024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5" name="Google Shape;295;p35"/>
          <p:cNvPicPr preferRelativeResize="0"/>
          <p:nvPr/>
        </p:nvPicPr>
        <p:blipFill>
          <a:blip r:embed="rId3">
            <a:alphaModFix/>
          </a:blip>
          <a:stretch>
            <a:fillRect/>
          </a:stretch>
        </p:blipFill>
        <p:spPr>
          <a:xfrm>
            <a:off x="3297500" y="669025"/>
            <a:ext cx="2549000" cy="169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nvSpPr>
        <p:spPr>
          <a:xfrm>
            <a:off x="434375" y="232950"/>
            <a:ext cx="6162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“Brrrgrr” – Online website which sells Burger</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In the existing system, individuals are required to physically visit the burger shop to place manual orders. The ordering process is limited to selecting from the pre-existing menu list, providing little room for customization based on personal taste and preferences. This approach offers minimal visual engagement for the user, as the options are static and do not allow for the dynamic and interactive experience that could enhance their overall satisfaction.</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
        <p:nvSpPr>
          <p:cNvPr id="376" name="Google Shape;376;p44"/>
          <p:cNvSpPr txBox="1"/>
          <p:nvPr/>
        </p:nvSpPr>
        <p:spPr>
          <a:xfrm>
            <a:off x="2588800" y="2498900"/>
            <a:ext cx="60483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Blog Application</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In the current system, individuals often turn to traditional blogging platforms that lack a cohesive and personalized approach to managing blogs, resulting in various challenges. Users experience a fragmented journey, navigating through different interfaces for tasks like creating, reading, editing, and deleting blog posts, leading to inefficiency. The absence of a centralized dashboard complicates effective blog management, making the process time-consuming. Navigating through different functionalities may not be user-friendly, particularly for new bloggers seeking a streamlined experience.</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5"/>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PROPOSED METHOD</a:t>
            </a:r>
            <a:endParaRPr/>
          </a:p>
        </p:txBody>
      </p:sp>
      <p:sp>
        <p:nvSpPr>
          <p:cNvPr id="383" name="Google Shape;383;p45"/>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384" name="Google Shape;384;p45"/>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nvSpPr>
        <p:spPr>
          <a:xfrm>
            <a:off x="440675" y="415525"/>
            <a:ext cx="4500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“Brrrgrr” – Online website which sells Burger</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The proposed system offers a dynamic and user-friendly web application that allows users to personalize their burgers according to their preferences. This system aims to address the limitations of the existing static and unconventional methods by leveraging modern web technologies. By providing a wide variety of burger ingredients, aided by attractive visuals, this system enhances the overall visual experience for the users.</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
        <p:nvSpPr>
          <p:cNvPr id="390" name="Google Shape;390;p46"/>
          <p:cNvSpPr txBox="1"/>
          <p:nvPr/>
        </p:nvSpPr>
        <p:spPr>
          <a:xfrm>
            <a:off x="3533150" y="2769625"/>
            <a:ext cx="49530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Blog Application</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The proposed system addresses the drawbacks of the current system by offering an online platform that allows users to independently create blog posts according to their interests, without the need for any intervention from other individuals. The other feature available are user friendly navigation, Efficiently blog creation, Structured Reading section.</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p:nvPr/>
        </p:nvSpPr>
        <p:spPr>
          <a:xfrm>
            <a:off x="704225" y="1915350"/>
            <a:ext cx="5482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
          <p:cNvSpPr txBox="1"/>
          <p:nvPr>
            <p:ph type="title"/>
          </p:nvPr>
        </p:nvSpPr>
        <p:spPr>
          <a:xfrm>
            <a:off x="654425" y="1855500"/>
            <a:ext cx="5582400" cy="1312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IMPLEMENTATION</a:t>
            </a:r>
            <a:endParaRPr/>
          </a:p>
        </p:txBody>
      </p:sp>
      <p:sp>
        <p:nvSpPr>
          <p:cNvPr id="397" name="Google Shape;397;p47"/>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Brrrgrr</a:t>
            </a:r>
            <a:endParaRPr/>
          </a:p>
        </p:txBody>
      </p:sp>
      <p:sp>
        <p:nvSpPr>
          <p:cNvPr id="403" name="Google Shape;403;p48"/>
          <p:cNvSpPr/>
          <p:nvPr/>
        </p:nvSpPr>
        <p:spPr>
          <a:xfrm rot="5400000">
            <a:off x="852338" y="1003759"/>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
          <p:cNvSpPr/>
          <p:nvPr/>
        </p:nvSpPr>
        <p:spPr>
          <a:xfrm rot="-5400000">
            <a:off x="7055938" y="3669384"/>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p:nvPr/>
        </p:nvSpPr>
        <p:spPr>
          <a:xfrm>
            <a:off x="764201" y="3698859"/>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8"/>
          <p:cNvSpPr/>
          <p:nvPr/>
        </p:nvSpPr>
        <p:spPr>
          <a:xfrm rot="10800000">
            <a:off x="7154663" y="1033222"/>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8"/>
          <p:cNvPicPr preferRelativeResize="0"/>
          <p:nvPr/>
        </p:nvPicPr>
        <p:blipFill rotWithShape="1">
          <a:blip r:embed="rId3">
            <a:alphaModFix/>
          </a:blip>
          <a:srcRect b="0" l="0" r="0" t="7834"/>
          <a:stretch/>
        </p:blipFill>
        <p:spPr>
          <a:xfrm>
            <a:off x="1016975" y="1171725"/>
            <a:ext cx="6959126" cy="3415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Blog Application</a:t>
            </a:r>
            <a:endParaRPr/>
          </a:p>
        </p:txBody>
      </p:sp>
      <p:sp>
        <p:nvSpPr>
          <p:cNvPr id="413" name="Google Shape;413;p49"/>
          <p:cNvSpPr/>
          <p:nvPr/>
        </p:nvSpPr>
        <p:spPr>
          <a:xfrm rot="5400000">
            <a:off x="1091588" y="1022634"/>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9"/>
          <p:cNvSpPr/>
          <p:nvPr/>
        </p:nvSpPr>
        <p:spPr>
          <a:xfrm rot="-5400000">
            <a:off x="7037063" y="3581259"/>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p:nvPr/>
        </p:nvSpPr>
        <p:spPr>
          <a:xfrm>
            <a:off x="1062113" y="3551809"/>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9"/>
          <p:cNvSpPr/>
          <p:nvPr/>
        </p:nvSpPr>
        <p:spPr>
          <a:xfrm rot="10800000">
            <a:off x="7066513" y="1077309"/>
            <a:ext cx="1017994" cy="1076900"/>
          </a:xfrm>
          <a:custGeom>
            <a:rect b="b" l="l" r="r" t="t"/>
            <a:pathLst>
              <a:path extrusionOk="0" h="67879" w="64166">
                <a:moveTo>
                  <a:pt x="227" y="1"/>
                </a:moveTo>
                <a:cubicBezTo>
                  <a:pt x="79" y="1"/>
                  <a:pt x="0" y="5"/>
                  <a:pt x="0" y="5"/>
                </a:cubicBezTo>
                <a:lnTo>
                  <a:pt x="0" y="67878"/>
                </a:lnTo>
                <a:lnTo>
                  <a:pt x="61065" y="67878"/>
                </a:lnTo>
                <a:cubicBezTo>
                  <a:pt x="64166" y="60879"/>
                  <a:pt x="59290" y="46534"/>
                  <a:pt x="41947" y="46534"/>
                </a:cubicBezTo>
                <a:cubicBezTo>
                  <a:pt x="41441" y="46534"/>
                  <a:pt x="40924" y="46546"/>
                  <a:pt x="40396" y="46571"/>
                </a:cubicBezTo>
                <a:cubicBezTo>
                  <a:pt x="38642" y="46651"/>
                  <a:pt x="37056" y="46698"/>
                  <a:pt x="35620" y="46698"/>
                </a:cubicBezTo>
                <a:cubicBezTo>
                  <a:pt x="21792" y="46698"/>
                  <a:pt x="21793" y="42370"/>
                  <a:pt x="19149" y="21829"/>
                </a:cubicBezTo>
                <a:cubicBezTo>
                  <a:pt x="16435" y="737"/>
                  <a:pt x="22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7" name="Google Shape;417;p49"/>
          <p:cNvPicPr preferRelativeResize="0"/>
          <p:nvPr/>
        </p:nvPicPr>
        <p:blipFill rotWithShape="1">
          <a:blip r:embed="rId3">
            <a:alphaModFix/>
          </a:blip>
          <a:srcRect b="0" l="0" r="0" t="8113"/>
          <a:stretch/>
        </p:blipFill>
        <p:spPr>
          <a:xfrm>
            <a:off x="1167550" y="1196925"/>
            <a:ext cx="6808901" cy="335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CONCLUSION</a:t>
            </a:r>
            <a:endParaRPr/>
          </a:p>
        </p:txBody>
      </p:sp>
      <p:sp>
        <p:nvSpPr>
          <p:cNvPr id="424" name="Google Shape;424;p50"/>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425" name="Google Shape;425;p50"/>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nvSpPr>
        <p:spPr>
          <a:xfrm>
            <a:off x="440675" y="415525"/>
            <a:ext cx="4500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“Brrrgrr” – Online website which sells Burger</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In conclusion, Brrrgrrr is an online platform that allows burger enthusiasts to fully customize their orders, providing a visually appealing interface and real-time adjustments. It offers a valuable and user-friendly experience, empowering users to tailor their burgers precisely to their tastes.</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
        <p:nvSpPr>
          <p:cNvPr id="431" name="Google Shape;431;p51"/>
          <p:cNvSpPr txBox="1"/>
          <p:nvPr/>
        </p:nvSpPr>
        <p:spPr>
          <a:xfrm>
            <a:off x="3533150" y="2769625"/>
            <a:ext cx="4953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missioner Medium"/>
                <a:ea typeface="Commissioner Medium"/>
                <a:cs typeface="Commissioner Medium"/>
                <a:sym typeface="Commissioner Medium"/>
              </a:rPr>
              <a:t>Blog Application</a:t>
            </a:r>
            <a:endParaRPr sz="1600">
              <a:latin typeface="Commissioner Medium"/>
              <a:ea typeface="Commissioner Medium"/>
              <a:cs typeface="Commissioner Medium"/>
              <a:sym typeface="Commissioner Medium"/>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rPr lang="en">
                <a:latin typeface="Commissioner"/>
                <a:ea typeface="Commissioner"/>
                <a:cs typeface="Commissioner"/>
                <a:sym typeface="Commissioner"/>
              </a:rPr>
              <a:t>In Conclusion, the Blog Application provides a user-friendly platform for seamless blog creation, management, and CRUD operations. Addressing challenges in traditional platforms, it introduces a centralized dashboard and automatic generation of structured Word documents, enhancing user autonomy and efficiency in blog management.</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p:nvPr/>
        </p:nvSpPr>
        <p:spPr>
          <a:xfrm>
            <a:off x="5774350" y="2293425"/>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1807875" y="2312338"/>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4884875" y="2234957"/>
            <a:ext cx="8334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882302" y="2234951"/>
            <a:ext cx="8358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05" name="Google Shape;305;p36"/>
          <p:cNvSpPr txBox="1"/>
          <p:nvPr>
            <p:ph idx="4" type="title"/>
          </p:nvPr>
        </p:nvSpPr>
        <p:spPr>
          <a:xfrm>
            <a:off x="1805570" y="2312337"/>
            <a:ext cx="2741700" cy="53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Existing Method</a:t>
            </a:r>
            <a:endParaRPr/>
          </a:p>
        </p:txBody>
      </p:sp>
      <p:sp>
        <p:nvSpPr>
          <p:cNvPr id="306" name="Google Shape;306;p36"/>
          <p:cNvSpPr txBox="1"/>
          <p:nvPr>
            <p:ph idx="6" type="title"/>
          </p:nvPr>
        </p:nvSpPr>
        <p:spPr>
          <a:xfrm>
            <a:off x="947541" y="2333038"/>
            <a:ext cx="6789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307" name="Google Shape;307;p36"/>
          <p:cNvSpPr txBox="1"/>
          <p:nvPr>
            <p:ph idx="13" type="title"/>
          </p:nvPr>
        </p:nvSpPr>
        <p:spPr>
          <a:xfrm>
            <a:off x="5818801" y="2312337"/>
            <a:ext cx="2745600" cy="5394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lang="en"/>
              <a:t>Proposed Method</a:t>
            </a:r>
            <a:endParaRPr/>
          </a:p>
        </p:txBody>
      </p:sp>
      <p:sp>
        <p:nvSpPr>
          <p:cNvPr id="308" name="Google Shape;308;p36"/>
          <p:cNvSpPr txBox="1"/>
          <p:nvPr>
            <p:ph idx="15" type="title"/>
          </p:nvPr>
        </p:nvSpPr>
        <p:spPr>
          <a:xfrm>
            <a:off x="4963118" y="2333043"/>
            <a:ext cx="6771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309" name="Google Shape;309;p36"/>
          <p:cNvSpPr/>
          <p:nvPr/>
        </p:nvSpPr>
        <p:spPr>
          <a:xfrm>
            <a:off x="5839600" y="1258438"/>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1873125" y="1277350"/>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4950125" y="1199970"/>
            <a:ext cx="8334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947552" y="1199964"/>
            <a:ext cx="8358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txBox="1"/>
          <p:nvPr>
            <p:ph idx="4" type="title"/>
          </p:nvPr>
        </p:nvSpPr>
        <p:spPr>
          <a:xfrm>
            <a:off x="1870820" y="1277350"/>
            <a:ext cx="2741700" cy="53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Abstract</a:t>
            </a:r>
            <a:endParaRPr/>
          </a:p>
        </p:txBody>
      </p:sp>
      <p:sp>
        <p:nvSpPr>
          <p:cNvPr id="314" name="Google Shape;314;p36"/>
          <p:cNvSpPr txBox="1"/>
          <p:nvPr>
            <p:ph idx="6" type="title"/>
          </p:nvPr>
        </p:nvSpPr>
        <p:spPr>
          <a:xfrm>
            <a:off x="1012791" y="1298050"/>
            <a:ext cx="6789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	</a:t>
            </a:r>
            <a:endParaRPr/>
          </a:p>
        </p:txBody>
      </p:sp>
      <p:sp>
        <p:nvSpPr>
          <p:cNvPr id="315" name="Google Shape;315;p36"/>
          <p:cNvSpPr txBox="1"/>
          <p:nvPr>
            <p:ph idx="13" type="title"/>
          </p:nvPr>
        </p:nvSpPr>
        <p:spPr>
          <a:xfrm>
            <a:off x="5884051" y="1277350"/>
            <a:ext cx="2745600" cy="5394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lang="en"/>
              <a:t>Introduction</a:t>
            </a:r>
            <a:endParaRPr/>
          </a:p>
        </p:txBody>
      </p:sp>
      <p:sp>
        <p:nvSpPr>
          <p:cNvPr id="316" name="Google Shape;316;p36"/>
          <p:cNvSpPr txBox="1"/>
          <p:nvPr>
            <p:ph idx="15" type="title"/>
          </p:nvPr>
        </p:nvSpPr>
        <p:spPr>
          <a:xfrm>
            <a:off x="5028368" y="1298056"/>
            <a:ext cx="6771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317" name="Google Shape;317;p36"/>
          <p:cNvSpPr/>
          <p:nvPr/>
        </p:nvSpPr>
        <p:spPr>
          <a:xfrm>
            <a:off x="5774350" y="3440963"/>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807875" y="3459875"/>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4884875" y="3382495"/>
            <a:ext cx="8334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882302" y="3382489"/>
            <a:ext cx="8358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txBox="1"/>
          <p:nvPr>
            <p:ph idx="4" type="title"/>
          </p:nvPr>
        </p:nvSpPr>
        <p:spPr>
          <a:xfrm>
            <a:off x="1805570" y="3459875"/>
            <a:ext cx="2741700" cy="53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Implementation</a:t>
            </a:r>
            <a:endParaRPr/>
          </a:p>
        </p:txBody>
      </p:sp>
      <p:sp>
        <p:nvSpPr>
          <p:cNvPr id="322" name="Google Shape;322;p36"/>
          <p:cNvSpPr txBox="1"/>
          <p:nvPr>
            <p:ph idx="6" type="title"/>
          </p:nvPr>
        </p:nvSpPr>
        <p:spPr>
          <a:xfrm>
            <a:off x="947541" y="3480575"/>
            <a:ext cx="6789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323" name="Google Shape;323;p36"/>
          <p:cNvSpPr txBox="1"/>
          <p:nvPr>
            <p:ph idx="13" type="title"/>
          </p:nvPr>
        </p:nvSpPr>
        <p:spPr>
          <a:xfrm>
            <a:off x="5818801" y="3459875"/>
            <a:ext cx="2745600" cy="5394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lang="en"/>
              <a:t>Conclusion</a:t>
            </a:r>
            <a:endParaRPr/>
          </a:p>
        </p:txBody>
      </p:sp>
      <p:sp>
        <p:nvSpPr>
          <p:cNvPr id="324" name="Google Shape;324;p36"/>
          <p:cNvSpPr txBox="1"/>
          <p:nvPr>
            <p:ph idx="15" type="title"/>
          </p:nvPr>
        </p:nvSpPr>
        <p:spPr>
          <a:xfrm>
            <a:off x="4963118" y="3480581"/>
            <a:ext cx="6771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ABSTRACT</a:t>
            </a:r>
            <a:endParaRPr/>
          </a:p>
        </p:txBody>
      </p:sp>
      <p:sp>
        <p:nvSpPr>
          <p:cNvPr id="331" name="Google Shape;331;p37"/>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157550" y="496450"/>
            <a:ext cx="7534200" cy="104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“Brrrgrr” – Online website which sells Burger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37" name="Google Shape;337;p38"/>
          <p:cNvSpPr txBox="1"/>
          <p:nvPr>
            <p:ph idx="1" type="subTitle"/>
          </p:nvPr>
        </p:nvSpPr>
        <p:spPr>
          <a:xfrm>
            <a:off x="2439100" y="2224700"/>
            <a:ext cx="6488100" cy="23568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a:t>A dedicated online platform for burger enthusiasts brings exceptional benefits, offering a diverse menu of burgers with a unique feature for personalized customization. Users can tailor their burgers, choosing the bun type, specifying size, and selecting specific ingredients, including extras of their choice. The platform provides real-time cost updates, ensuring a convenient and user-friendly experience for ordering burgers that cater to individual tastes.</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506988" y="696194"/>
            <a:ext cx="3264300" cy="40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500"/>
              <a:t>Blog Application</a:t>
            </a:r>
            <a:endParaRPr sz="4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39"/>
          <p:cNvSpPr txBox="1"/>
          <p:nvPr>
            <p:ph idx="1" type="subTitle"/>
          </p:nvPr>
        </p:nvSpPr>
        <p:spPr>
          <a:xfrm>
            <a:off x="477700" y="2163500"/>
            <a:ext cx="5205000" cy="272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innovative online application empowers users to perform CRUD operations on posts. To access the platform, individuals register by providing essential details. After registration, users can log in and create personalized posts. The website facilitates the creation of a Word document based on a predefined template. Essentially, the platform serves as a dynamic space for registered users to seamlessly translate their blog posts into structured Word documents, enhancing the overall content creation experience.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INTRODUCTION</a:t>
            </a:r>
            <a:endParaRPr/>
          </a:p>
        </p:txBody>
      </p:sp>
      <p:sp>
        <p:nvSpPr>
          <p:cNvPr id="350" name="Google Shape;350;p40"/>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351" name="Google Shape;351;p40"/>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idx="1" type="subTitle"/>
          </p:nvPr>
        </p:nvSpPr>
        <p:spPr>
          <a:xfrm>
            <a:off x="332400" y="368825"/>
            <a:ext cx="69555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“Brrrgrr” – Online website which sells Burger</a:t>
            </a:r>
            <a:endParaRPr b="1" sz="2200"/>
          </a:p>
          <a:p>
            <a:pPr indent="0" lvl="0" marL="0" rtl="0" algn="l">
              <a:spcBef>
                <a:spcPts val="0"/>
              </a:spcBef>
              <a:spcAft>
                <a:spcPts val="0"/>
              </a:spcAft>
              <a:buNone/>
            </a:pPr>
            <a:r>
              <a:t/>
            </a:r>
            <a:endParaRPr sz="21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57" name="Google Shape;357;p41"/>
          <p:cNvSpPr txBox="1"/>
          <p:nvPr/>
        </p:nvSpPr>
        <p:spPr>
          <a:xfrm>
            <a:off x="1913100" y="993625"/>
            <a:ext cx="5451600" cy="348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Syne"/>
                <a:ea typeface="Syne"/>
                <a:cs typeface="Syne"/>
                <a:sym typeface="Syne"/>
              </a:rPr>
              <a:t>The project aims to create an interactive online burger customization platform for enthusiasts. This user-friendly platform offers a variety of pre-designed options, allowing users to tailor their burgers by choosing bun types, sizes, and specific ingredients. Real-time cost display, visual interfaces, and interactive features enhance the ordering experience. Event Listeners and a virtual chalkboard further streamline the process, ensuring transparency in pricing based on ingredient costs and empowering customers to make informed decisions.</a:t>
            </a:r>
            <a:endParaRPr sz="1700">
              <a:solidFill>
                <a:schemeClr val="dk1"/>
              </a:solidFill>
              <a:latin typeface="Syne"/>
              <a:ea typeface="Syne"/>
              <a:cs typeface="Syne"/>
              <a:sym typeface="Syne"/>
            </a:endParaRPr>
          </a:p>
          <a:p>
            <a:pPr indent="0" lvl="0" marL="0" rtl="0" algn="l">
              <a:spcBef>
                <a:spcPts val="0"/>
              </a:spcBef>
              <a:spcAft>
                <a:spcPts val="0"/>
              </a:spcAft>
              <a:buNone/>
            </a:pPr>
            <a:r>
              <a:t/>
            </a:r>
            <a:endParaRPr sz="1800">
              <a:solidFill>
                <a:schemeClr val="dk1"/>
              </a:solidFill>
              <a:latin typeface="Syne"/>
              <a:ea typeface="Syne"/>
              <a:cs typeface="Syne"/>
              <a:sym typeface="Sy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idx="1" type="subTitle"/>
          </p:nvPr>
        </p:nvSpPr>
        <p:spPr>
          <a:xfrm>
            <a:off x="332400" y="368825"/>
            <a:ext cx="69555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Blog Application</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p:txBody>
      </p:sp>
      <p:sp>
        <p:nvSpPr>
          <p:cNvPr id="363" name="Google Shape;363;p42"/>
          <p:cNvSpPr txBox="1"/>
          <p:nvPr/>
        </p:nvSpPr>
        <p:spPr>
          <a:xfrm>
            <a:off x="1913100" y="993625"/>
            <a:ext cx="5451600" cy="348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Syne"/>
                <a:ea typeface="Syne"/>
                <a:cs typeface="Syne"/>
                <a:sym typeface="Syne"/>
              </a:rPr>
              <a:t>The platform enables users to effortlessly create and manage personalized posts aligned with their interests. Registration is straightforward, providing users access to various features. Once registered, users can log in to craft posts tailored to their preferences. What distinguishes this platform is its unique feature—automatic generation of a Word document. This enhances the user experience by seamlessly translating content into organized documents. Serving as a dynamic hub, the platform encourages active content creation and ensures a smooth transition from idea to polished documents.</a:t>
            </a:r>
            <a:endParaRPr sz="1700">
              <a:solidFill>
                <a:schemeClr val="dk1"/>
              </a:solidFill>
              <a:latin typeface="Syne"/>
              <a:ea typeface="Syne"/>
              <a:cs typeface="Syne"/>
              <a:sym typeface="Syne"/>
            </a:endParaRPr>
          </a:p>
          <a:p>
            <a:pPr indent="0" lvl="0" marL="0" rtl="0" algn="just">
              <a:spcBef>
                <a:spcPts val="0"/>
              </a:spcBef>
              <a:spcAft>
                <a:spcPts val="0"/>
              </a:spcAft>
              <a:buNone/>
            </a:pPr>
            <a:r>
              <a:t/>
            </a:r>
            <a:endParaRPr sz="1700">
              <a:solidFill>
                <a:schemeClr val="dk1"/>
              </a:solidFill>
              <a:latin typeface="Syne"/>
              <a:ea typeface="Syne"/>
              <a:cs typeface="Syne"/>
              <a:sym typeface="Syne"/>
            </a:endParaRPr>
          </a:p>
          <a:p>
            <a:pPr indent="0" lvl="0" marL="0" rtl="0" algn="just">
              <a:spcBef>
                <a:spcPts val="0"/>
              </a:spcBef>
              <a:spcAft>
                <a:spcPts val="0"/>
              </a:spcAft>
              <a:buNone/>
            </a:pPr>
            <a:r>
              <a:t/>
            </a:r>
            <a:endParaRPr sz="1700">
              <a:solidFill>
                <a:schemeClr val="dk1"/>
              </a:solidFill>
              <a:latin typeface="Syne"/>
              <a:ea typeface="Syne"/>
              <a:cs typeface="Syne"/>
              <a:sym typeface="Syne"/>
            </a:endParaRPr>
          </a:p>
          <a:p>
            <a:pPr indent="0" lvl="0" marL="0" rtl="0" algn="l">
              <a:spcBef>
                <a:spcPts val="0"/>
              </a:spcBef>
              <a:spcAft>
                <a:spcPts val="0"/>
              </a:spcAft>
              <a:buNone/>
            </a:pPr>
            <a:r>
              <a:t/>
            </a:r>
            <a:endParaRPr sz="1800">
              <a:solidFill>
                <a:schemeClr val="dk1"/>
              </a:solidFill>
              <a:latin typeface="Syne"/>
              <a:ea typeface="Syne"/>
              <a:cs typeface="Syne"/>
              <a:sym typeface="Sy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txBox="1"/>
          <p:nvPr>
            <p:ph type="title"/>
          </p:nvPr>
        </p:nvSpPr>
        <p:spPr>
          <a:xfrm>
            <a:off x="1020200" y="1849775"/>
            <a:ext cx="5107800" cy="14778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SzPts val="4700"/>
              <a:buFont typeface="Commissioner"/>
              <a:buNone/>
            </a:pPr>
            <a:r>
              <a:rPr b="0" lang="en" sz="4500">
                <a:solidFill>
                  <a:schemeClr val="dk2"/>
                </a:solidFill>
                <a:latin typeface="Commissioner ExtraBold"/>
                <a:ea typeface="Commissioner ExtraBold"/>
                <a:cs typeface="Commissioner ExtraBold"/>
                <a:sym typeface="Commissioner ExtraBold"/>
              </a:rPr>
              <a:t>EXISTING METHOD</a:t>
            </a:r>
            <a:endParaRPr/>
          </a:p>
        </p:txBody>
      </p:sp>
      <p:sp>
        <p:nvSpPr>
          <p:cNvPr id="370" name="Google Shape;370;p43"/>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