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70" r:id="rId4"/>
    <p:sldId id="280" r:id="rId5"/>
    <p:sldId id="273" r:id="rId6"/>
    <p:sldId id="274" r:id="rId7"/>
    <p:sldId id="271" r:id="rId8"/>
    <p:sldId id="272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7038-4DFA-4E16-BBF6-8A942D76337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F70F7-38DB-43F2-9151-F959FF14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D9FDD-136A-45FA-B9E4-7F251565592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BC7F7-3A15-4E1D-98F3-94C07999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BC7F7-3A15-4E1D-98F3-94C079990D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2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6B69-AD96-410D-B925-A089B32C83CE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B03-6797-497A-BF33-793279E35E96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7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96E9-A223-4020-BB96-D693CF69C258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F8CE-96C7-4059-A1CA-644A47F5B782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597-515C-497B-A3F8-7CA0001F4E45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F9F0-6230-419B-91BD-E5FDEB861C65}" type="datetime1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C99-A5CC-48A7-AFA5-1278158797E7}" type="datetime1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C55-88E9-486E-9C7B-266948432C3C}" type="datetime1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4272-F1D9-4A1D-ABF8-0C0760DC445B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F8B-17A6-4C6D-B1AA-503F7369D23B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3218-CA59-4E9B-8B56-38395DD705A3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0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140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VLSI (Stick Diagram)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A9EF-6F10-457B-841F-FB5AA209FF6D}" type="datetime1">
              <a:rPr lang="en-US" smtClean="0"/>
              <a:t>6/14/2022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17" y="1961356"/>
            <a:ext cx="6772275" cy="412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06" y="1961356"/>
            <a:ext cx="2839872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1672C3-03DE-F089-8722-FD658691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610" y="2440724"/>
            <a:ext cx="1615580" cy="23090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289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365125"/>
            <a:ext cx="10515600" cy="11224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Gajski</a:t>
            </a:r>
            <a:r>
              <a:rPr lang="en-US" dirty="0"/>
              <a:t>-Kuhn Y-chart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6373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The Gajski-Kuhn Y-chart is a model which captures the considerations in designing semiconductor devices. </a:t>
            </a:r>
          </a:p>
          <a:p>
            <a:pPr marL="0" indent="0" algn="just" fontAlgn="base">
              <a:buNone/>
            </a:pPr>
            <a:endParaRPr lang="en-US" dirty="0"/>
          </a:p>
          <a:p>
            <a:pPr algn="just" fontAlgn="base"/>
            <a:r>
              <a:rPr lang="en-US" dirty="0"/>
              <a:t>The three domains of the Gajski-Kuhn Y-chart are on radial axes.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39" y="1656615"/>
            <a:ext cx="5500048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8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VLSI Design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19" y="1847850"/>
            <a:ext cx="6246126" cy="4351338"/>
          </a:xfrm>
        </p:spPr>
        <p:txBody>
          <a:bodyPr/>
          <a:lstStyle/>
          <a:p>
            <a:pPr algn="just"/>
            <a:r>
              <a:rPr lang="en-US" dirty="0"/>
              <a:t>Specifications comes first, they describe abstractly, the functionality, interface, and the architecture of the digital IC circuit to be designed.</a:t>
            </a:r>
          </a:p>
          <a:p>
            <a:pPr algn="just"/>
            <a:r>
              <a:rPr lang="en-US" dirty="0"/>
              <a:t>Behavioral description is then created to analyze the design in terms of functionality, performance, compliance to given standards, and other specifications.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66" y="1545846"/>
            <a:ext cx="3603009" cy="48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CMOS NAND gate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47398" cy="266448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81" y="1027906"/>
            <a:ext cx="4527219" cy="348349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24020"/>
              </p:ext>
            </p:extLst>
          </p:nvPr>
        </p:nvGraphicFramePr>
        <p:xfrm>
          <a:off x="6617645" y="4622926"/>
          <a:ext cx="455987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Vout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798C-F284-4A1A-9BC5-F29EA0EB5582}" type="datetime1">
              <a:rPr lang="en-US" smtClean="0"/>
              <a:t>6/14/2022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CMOS NOR gate?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3724"/>
            <a:ext cx="5795727" cy="49284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1" y="4896775"/>
            <a:ext cx="5229225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" y="1690688"/>
            <a:ext cx="5990088" cy="2960427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B293-5A05-4BDF-B977-0CC5928EF5B7}" type="datetime1">
              <a:rPr lang="en-US" smtClean="0"/>
              <a:t>6/14/2022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53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Behavior of MOS Transistor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0" y="2074460"/>
            <a:ext cx="5412475" cy="3739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99" y="2074460"/>
            <a:ext cx="5755375" cy="37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299"/>
          </a:xfrm>
        </p:spPr>
        <p:txBody>
          <a:bodyPr/>
          <a:lstStyle/>
          <a:p>
            <a:r>
              <a:rPr lang="en-US" dirty="0"/>
              <a:t>Color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34" y="1825625"/>
            <a:ext cx="9943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46" y="1592511"/>
            <a:ext cx="9030482" cy="44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Stick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1"/>
            <a:ext cx="10515600" cy="4839482"/>
          </a:xfrm>
        </p:spPr>
        <p:txBody>
          <a:bodyPr/>
          <a:lstStyle/>
          <a:p>
            <a:pPr algn="just"/>
            <a:r>
              <a:rPr lang="en-US" b="1" dirty="0"/>
              <a:t>Stick diagrams</a:t>
            </a:r>
            <a:r>
              <a:rPr lang="en-US" dirty="0"/>
              <a:t> are a means of capturing topography and layer information using simple </a:t>
            </a:r>
            <a:r>
              <a:rPr lang="en-US" b="1" dirty="0"/>
              <a:t>diagrams</a:t>
            </a:r>
            <a:r>
              <a:rPr lang="en-US" dirty="0"/>
              <a:t>. </a:t>
            </a:r>
          </a:p>
          <a:p>
            <a:pPr algn="just"/>
            <a:r>
              <a:rPr lang="en-US" b="1" dirty="0"/>
              <a:t>Stick diagrams</a:t>
            </a:r>
            <a:r>
              <a:rPr lang="en-US" dirty="0"/>
              <a:t> convey layer information through color codes (or monochrome encoding).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392" y="2782083"/>
            <a:ext cx="5969760" cy="356412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020-4418-4077-A304-ADA11DD2252F}" type="datetime1">
              <a:rPr lang="en-US" smtClean="0"/>
              <a:t>6/14/2022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849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Stick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3" y="1506537"/>
            <a:ext cx="8720919" cy="50323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239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Expressions F=X(Y+Z)+WX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90688"/>
            <a:ext cx="28398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206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VLSI (Stick Diagram)</vt:lpstr>
      <vt:lpstr>CMOS NAND gate</vt:lpstr>
      <vt:lpstr>CMOS NOR gate?</vt:lpstr>
      <vt:lpstr>Behavior of MOS Transistor</vt:lpstr>
      <vt:lpstr>Color Code</vt:lpstr>
      <vt:lpstr>Stick Diagram</vt:lpstr>
      <vt:lpstr>Stick Diagram</vt:lpstr>
      <vt:lpstr>Stick Diagram</vt:lpstr>
      <vt:lpstr>Expressions F=X(Y+Z)+WX</vt:lpstr>
      <vt:lpstr>Stick Diagram</vt:lpstr>
      <vt:lpstr>Gajski-Kuhn Y-chart</vt:lpstr>
      <vt:lpstr>VLSI Design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VLSI</dc:title>
  <dc:creator>Anup Majumder</dc:creator>
  <cp:lastModifiedBy>Anup Majumder</cp:lastModifiedBy>
  <cp:revision>49</cp:revision>
  <dcterms:created xsi:type="dcterms:W3CDTF">2019-07-31T17:52:28Z</dcterms:created>
  <dcterms:modified xsi:type="dcterms:W3CDTF">2022-06-13T18:54:25Z</dcterms:modified>
</cp:coreProperties>
</file>