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278" r:id="rId4"/>
    <p:sldId id="281" r:id="rId5"/>
    <p:sldId id="282" r:id="rId6"/>
    <p:sldId id="283" r:id="rId7"/>
    <p:sldId id="279" r:id="rId8"/>
    <p:sldId id="280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7038-4DFA-4E16-BBF6-8A942D76337B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F70F7-38DB-43F2-9151-F959FF14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9FDD-136A-45FA-B9E4-7F251565592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BC7F7-3A15-4E1D-98F3-94C07999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BC7F7-3A15-4E1D-98F3-94C079990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6B69-AD96-410D-B925-A089B32C83C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B03-6797-497A-BF33-793279E35E96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96E9-A223-4020-BB96-D693CF69C258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F8CE-96C7-4059-A1CA-644A47F5B782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597-515C-497B-A3F8-7CA0001F4E45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F9F0-6230-419B-91BD-E5FDEB861C65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C99-A5CC-48A7-AFA5-1278158797E7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C55-88E9-486E-9C7B-266948432C3C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4272-F1D9-4A1D-ABF8-0C0760DC445B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F8B-17A6-4C6D-B1AA-503F7369D23B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3218-CA59-4E9B-8B56-38395DD705A3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140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VLSI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A9EF-6F10-457B-841F-FB5AA209FF6D}" type="datetime1">
              <a:rPr lang="en-US" smtClean="0"/>
              <a:t>6/18/2022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527952"/>
            <a:ext cx="9144000" cy="12114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Lecture-03</a:t>
            </a:r>
          </a:p>
        </p:txBody>
      </p:sp>
    </p:spTree>
    <p:extLst>
      <p:ext uri="{BB962C8B-B14F-4D97-AF65-F5344CB8AC3E}">
        <p14:creationId xmlns:p14="http://schemas.microsoft.com/office/powerpoint/2010/main" val="10153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24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Gajski</a:t>
            </a:r>
            <a:r>
              <a:rPr lang="en-US" dirty="0"/>
              <a:t>-Kuhn Y-chart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637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The </a:t>
            </a:r>
            <a:r>
              <a:rPr lang="en-US" dirty="0" err="1"/>
              <a:t>Gajski</a:t>
            </a:r>
            <a:r>
              <a:rPr lang="en-US" dirty="0"/>
              <a:t>-Kuhn Y-chart is a model which captures the considerations in designing semiconductor devices. </a:t>
            </a:r>
          </a:p>
          <a:p>
            <a:pPr mar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The three domains of the </a:t>
            </a:r>
            <a:r>
              <a:rPr lang="en-US" dirty="0" err="1"/>
              <a:t>Gajski</a:t>
            </a:r>
            <a:r>
              <a:rPr lang="en-US" dirty="0"/>
              <a:t>-Kuhn Y-chart are on radial axes.</a:t>
            </a:r>
          </a:p>
          <a:p>
            <a:pPr algn="just" fontAlgn="base"/>
            <a:r>
              <a:rPr lang="en-US" dirty="0"/>
              <a:t>Logical Synthesis, Layout Synthesis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39" y="1656615"/>
            <a:ext cx="550004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VLSI Design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9" y="1847850"/>
            <a:ext cx="6246126" cy="4351338"/>
          </a:xfrm>
        </p:spPr>
        <p:txBody>
          <a:bodyPr/>
          <a:lstStyle/>
          <a:p>
            <a:pPr algn="just"/>
            <a:r>
              <a:rPr lang="en-US" dirty="0"/>
              <a:t>Specifications comes first, they describe abstractly, the functionality, interface, and the architecture of the digital IC circuit to be designed.</a:t>
            </a:r>
          </a:p>
          <a:p>
            <a:pPr algn="just"/>
            <a:r>
              <a:rPr lang="en-US" dirty="0"/>
              <a:t>Behavioral description is then created to analyze the design in terms of functionality, performance, compliance to given standards, and other specifications.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66" y="1545846"/>
            <a:ext cx="3603009" cy="48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Pass 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strength of a signal is measured by how closely it approximates an ideal voltage source.</a:t>
            </a:r>
          </a:p>
          <a:p>
            <a:pPr algn="just"/>
            <a:r>
              <a:rPr lang="en-US" dirty="0"/>
              <a:t>In general, the stronger a signal, the more current it can source or sink.</a:t>
            </a:r>
          </a:p>
          <a:p>
            <a:pPr algn="just"/>
            <a:r>
              <a:rPr lang="en-US" dirty="0"/>
              <a:t>An </a:t>
            </a:r>
            <a:r>
              <a:rPr lang="en-US" dirty="0" err="1"/>
              <a:t>nMOS</a:t>
            </a:r>
            <a:r>
              <a:rPr lang="en-US" dirty="0"/>
              <a:t> transistor is an almost perfect switch when passing a 0 and thus we say it passes a strong 0. However, the </a:t>
            </a:r>
            <a:r>
              <a:rPr lang="en-US" dirty="0" err="1"/>
              <a:t>nMOS</a:t>
            </a:r>
            <a:r>
              <a:rPr lang="en-US" dirty="0"/>
              <a:t> transistor is imperfect at passing a 1. The high voltage level is somewhat less than VDD.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Pass 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pMOS</a:t>
            </a:r>
            <a:r>
              <a:rPr lang="en-US" dirty="0"/>
              <a:t> transistor again has the opposite behavior, passing strong 1s but degraded 0s. When an </a:t>
            </a:r>
            <a:r>
              <a:rPr lang="en-US" dirty="0" err="1"/>
              <a:t>nMOS</a:t>
            </a:r>
            <a:r>
              <a:rPr lang="en-US" dirty="0"/>
              <a:t> or </a:t>
            </a:r>
            <a:r>
              <a:rPr lang="en-US" dirty="0" err="1"/>
              <a:t>pMOS</a:t>
            </a:r>
            <a:r>
              <a:rPr lang="en-US" dirty="0"/>
              <a:t> is used alone as an imperfect switch, we sometimes call it a pass transistor.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677188"/>
            <a:ext cx="7275394" cy="40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Transmission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0" y="145446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By combining an </a:t>
            </a:r>
            <a:r>
              <a:rPr lang="en-US" dirty="0" err="1"/>
              <a:t>nMOS</a:t>
            </a:r>
            <a:r>
              <a:rPr lang="en-US" dirty="0"/>
              <a:t> and a </a:t>
            </a:r>
            <a:r>
              <a:rPr lang="en-US" dirty="0" err="1"/>
              <a:t>pMOS</a:t>
            </a:r>
            <a:r>
              <a:rPr lang="en-US" dirty="0"/>
              <a:t> transistor in parallel (Figure 1.21(a)), we obtain a switch that turns on when a 1 is applied to g (Figure 1.21(b)) in which 0s and 1s are both passed in an acceptable fashion (Figure 1.21(c)). We term this a transmission gate or pass gate.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3057050"/>
            <a:ext cx="7670041" cy="36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2:1 Multiplexer using transmission gate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D:\JU Study\New folder\vlsi\New folder\68753494_1988056177961465_4272677407871205376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30" y="1160059"/>
            <a:ext cx="8569941" cy="5561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0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94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4:1 multiplexer using 2:1 TG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 descr="D:\JU Study\New folder\vlsi\New folder\69008298_524137514794645_7238317506459336704_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24" y="1666052"/>
            <a:ext cx="9878492" cy="4690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66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2" y="174058"/>
            <a:ext cx="10515600" cy="49468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 D-latch built from a 2-input mux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6606" y="818866"/>
            <a:ext cx="8526510" cy="59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8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310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VLSI</vt:lpstr>
      <vt:lpstr>Gajski-Kuhn Y-chart</vt:lpstr>
      <vt:lpstr>VLSI Design Flow</vt:lpstr>
      <vt:lpstr>Pass Transistors</vt:lpstr>
      <vt:lpstr>Pass Transistors</vt:lpstr>
      <vt:lpstr>Transmission gate</vt:lpstr>
      <vt:lpstr>2:1 Multiplexer using transmission gate</vt:lpstr>
      <vt:lpstr>4:1 multiplexer using 2:1 TG</vt:lpstr>
      <vt:lpstr>A D-latch built from a 2-input mux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</dc:title>
  <dc:creator>Anup Majumder</dc:creator>
  <cp:lastModifiedBy>Anup Majumder</cp:lastModifiedBy>
  <cp:revision>54</cp:revision>
  <dcterms:created xsi:type="dcterms:W3CDTF">2019-07-31T17:52:28Z</dcterms:created>
  <dcterms:modified xsi:type="dcterms:W3CDTF">2022-06-18T17:57:40Z</dcterms:modified>
</cp:coreProperties>
</file>