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7" r:id="rId5"/>
    <p:sldId id="264" r:id="rId6"/>
    <p:sldId id="278" r:id="rId7"/>
    <p:sldId id="279" r:id="rId8"/>
    <p:sldId id="261" r:id="rId9"/>
    <p:sldId id="280" r:id="rId10"/>
    <p:sldId id="262" r:id="rId11"/>
    <p:sldId id="282" r:id="rId12"/>
    <p:sldId id="283" r:id="rId13"/>
    <p:sldId id="281" r:id="rId14"/>
    <p:sldId id="285" r:id="rId15"/>
    <p:sldId id="286" r:id="rId16"/>
    <p:sldId id="269" r:id="rId17"/>
    <p:sldId id="288" r:id="rId18"/>
    <p:sldId id="287" r:id="rId19"/>
    <p:sldId id="270" r:id="rId20"/>
    <p:sldId id="271" r:id="rId21"/>
    <p:sldId id="290" r:id="rId22"/>
    <p:sldId id="272" r:id="rId23"/>
    <p:sldId id="291" r:id="rId24"/>
    <p:sldId id="293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B"/>
    <a:srgbClr val="FFE0A3"/>
    <a:srgbClr val="FF3399"/>
    <a:srgbClr val="CC3399"/>
    <a:srgbClr val="70AC2E"/>
    <a:srgbClr val="C19FFF"/>
    <a:srgbClr val="CAB4EA"/>
    <a:srgbClr val="D3B5E9"/>
    <a:srgbClr val="D68B1C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91FAB-83F0-48E7-93EC-E5230744F26D}" v="42" dt="2023-07-07T22:31:34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ees Sajid" userId="9a7b723fd89fa8c6" providerId="LiveId" clId="{24391FAB-83F0-48E7-93EC-E5230744F26D}"/>
    <pc:docChg chg="undo redo custSel addSld delSld modSld sldOrd">
      <pc:chgData name="Hamees Sajid" userId="9a7b723fd89fa8c6" providerId="LiveId" clId="{24391FAB-83F0-48E7-93EC-E5230744F26D}" dt="2023-07-07T22:35:10.811" v="3803" actId="1076"/>
      <pc:docMkLst>
        <pc:docMk/>
      </pc:docMkLst>
      <pc:sldChg chg="modSp mod">
        <pc:chgData name="Hamees Sajid" userId="9a7b723fd89fa8c6" providerId="LiveId" clId="{24391FAB-83F0-48E7-93EC-E5230744F26D}" dt="2023-07-07T20:01:00.363" v="2360" actId="255"/>
        <pc:sldMkLst>
          <pc:docMk/>
          <pc:sldMk cId="363920370" sldId="256"/>
        </pc:sldMkLst>
        <pc:spChg chg="mod">
          <ac:chgData name="Hamees Sajid" userId="9a7b723fd89fa8c6" providerId="LiveId" clId="{24391FAB-83F0-48E7-93EC-E5230744F26D}" dt="2023-07-07T20:01:00.363" v="2360" actId="255"/>
          <ac:spMkLst>
            <pc:docMk/>
            <pc:sldMk cId="363920370" sldId="256"/>
            <ac:spMk id="2" creationId="{00000000-0000-0000-0000-000000000000}"/>
          </ac:spMkLst>
        </pc:spChg>
      </pc:sldChg>
      <pc:sldChg chg="modSp mod">
        <pc:chgData name="Hamees Sajid" userId="9a7b723fd89fa8c6" providerId="LiveId" clId="{24391FAB-83F0-48E7-93EC-E5230744F26D}" dt="2023-07-07T17:42:02.919" v="190" actId="14100"/>
        <pc:sldMkLst>
          <pc:docMk/>
          <pc:sldMk cId="4103309497" sldId="257"/>
        </pc:sldMkLst>
        <pc:spChg chg="mod">
          <ac:chgData name="Hamees Sajid" userId="9a7b723fd89fa8c6" providerId="LiveId" clId="{24391FAB-83F0-48E7-93EC-E5230744F26D}" dt="2023-07-07T17:41:50.613" v="187" actId="1076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Hamees Sajid" userId="9a7b723fd89fa8c6" providerId="LiveId" clId="{24391FAB-83F0-48E7-93EC-E5230744F26D}" dt="2023-07-07T17:42:02.919" v="190" actId="14100"/>
          <ac:spMkLst>
            <pc:docMk/>
            <pc:sldMk cId="4103309497" sldId="257"/>
            <ac:spMk id="3" creationId="{00000000-0000-0000-0000-000000000000}"/>
          </ac:spMkLst>
        </pc:spChg>
      </pc:sldChg>
      <pc:sldChg chg="del">
        <pc:chgData name="Hamees Sajid" userId="9a7b723fd89fa8c6" providerId="LiveId" clId="{24391FAB-83F0-48E7-93EC-E5230744F26D}" dt="2023-07-07T20:11:38.666" v="2568" actId="2696"/>
        <pc:sldMkLst>
          <pc:docMk/>
          <pc:sldMk cId="4170783713" sldId="258"/>
        </pc:sldMkLst>
      </pc:sldChg>
      <pc:sldChg chg="modSp mod">
        <pc:chgData name="Hamees Sajid" userId="9a7b723fd89fa8c6" providerId="LiveId" clId="{24391FAB-83F0-48E7-93EC-E5230744F26D}" dt="2023-07-07T18:35:40.685" v="546" actId="14100"/>
        <pc:sldMkLst>
          <pc:docMk/>
          <pc:sldMk cId="1101633878" sldId="259"/>
        </pc:sldMkLst>
        <pc:spChg chg="mod">
          <ac:chgData name="Hamees Sajid" userId="9a7b723fd89fa8c6" providerId="LiveId" clId="{24391FAB-83F0-48E7-93EC-E5230744F26D}" dt="2023-07-07T17:52:01.742" v="284" actId="1076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18:35:40.685" v="5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del">
        <pc:chgData name="Hamees Sajid" userId="9a7b723fd89fa8c6" providerId="LiveId" clId="{24391FAB-83F0-48E7-93EC-E5230744F26D}" dt="2023-07-07T19:18:24.714" v="1939" actId="2696"/>
        <pc:sldMkLst>
          <pc:docMk/>
          <pc:sldMk cId="3485513646" sldId="260"/>
        </pc:sldMkLst>
      </pc:sldChg>
      <pc:sldChg chg="modSp mod">
        <pc:chgData name="Hamees Sajid" userId="9a7b723fd89fa8c6" providerId="LiveId" clId="{24391FAB-83F0-48E7-93EC-E5230744F26D}" dt="2023-07-07T20:01:33.333" v="2361" actId="113"/>
        <pc:sldMkLst>
          <pc:docMk/>
          <pc:sldMk cId="953848368" sldId="261"/>
        </pc:sldMkLst>
        <pc:spChg chg="mod">
          <ac:chgData name="Hamees Sajid" userId="9a7b723fd89fa8c6" providerId="LiveId" clId="{24391FAB-83F0-48E7-93EC-E5230744F26D}" dt="2023-07-07T19:49:18.388" v="2302" actId="1076"/>
          <ac:spMkLst>
            <pc:docMk/>
            <pc:sldMk cId="953848368" sldId="261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20:01:33.333" v="2361" actId="113"/>
          <ac:spMkLst>
            <pc:docMk/>
            <pc:sldMk cId="953848368" sldId="261"/>
            <ac:spMk id="5" creationId="{00000000-0000-0000-0000-000000000000}"/>
          </ac:spMkLst>
        </pc:spChg>
      </pc:sldChg>
      <pc:sldChg chg="addSp delSp modSp mod setBg">
        <pc:chgData name="Hamees Sajid" userId="9a7b723fd89fa8c6" providerId="LiveId" clId="{24391FAB-83F0-48E7-93EC-E5230744F26D}" dt="2023-07-07T20:08:02.864" v="2466"/>
        <pc:sldMkLst>
          <pc:docMk/>
          <pc:sldMk cId="3330142115" sldId="262"/>
        </pc:sldMkLst>
        <pc:spChg chg="mod">
          <ac:chgData name="Hamees Sajid" userId="9a7b723fd89fa8c6" providerId="LiveId" clId="{24391FAB-83F0-48E7-93EC-E5230744F26D}" dt="2023-07-07T19:50:53.611" v="2308" actId="1076"/>
          <ac:spMkLst>
            <pc:docMk/>
            <pc:sldMk cId="3330142115" sldId="262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20:08:02.864" v="2466"/>
          <ac:spMkLst>
            <pc:docMk/>
            <pc:sldMk cId="3330142115" sldId="262"/>
            <ac:spMk id="5" creationId="{00000000-0000-0000-0000-000000000000}"/>
          </ac:spMkLst>
        </pc:spChg>
        <pc:spChg chg="add del">
          <ac:chgData name="Hamees Sajid" userId="9a7b723fd89fa8c6" providerId="LiveId" clId="{24391FAB-83F0-48E7-93EC-E5230744F26D}" dt="2023-07-07T19:50:33.486" v="2306" actId="26606"/>
          <ac:spMkLst>
            <pc:docMk/>
            <pc:sldMk cId="3330142115" sldId="262"/>
            <ac:spMk id="10" creationId="{47942995-B07F-4636-9A06-C6A104B260A8}"/>
          </ac:spMkLst>
        </pc:spChg>
        <pc:spChg chg="add del">
          <ac:chgData name="Hamees Sajid" userId="9a7b723fd89fa8c6" providerId="LiveId" clId="{24391FAB-83F0-48E7-93EC-E5230744F26D}" dt="2023-07-07T19:50:33.486" v="2306" actId="26606"/>
          <ac:spMkLst>
            <pc:docMk/>
            <pc:sldMk cId="3330142115" sldId="262"/>
            <ac:spMk id="17" creationId="{B81933D1-5615-42C7-9C0B-4EB7105CCE2D}"/>
          </ac:spMkLst>
        </pc:spChg>
        <pc:spChg chg="add del">
          <ac:chgData name="Hamees Sajid" userId="9a7b723fd89fa8c6" providerId="LiveId" clId="{24391FAB-83F0-48E7-93EC-E5230744F26D}" dt="2023-07-07T19:50:33.486" v="2306" actId="26606"/>
          <ac:spMkLst>
            <pc:docMk/>
            <pc:sldMk cId="3330142115" sldId="262"/>
            <ac:spMk id="19" creationId="{19C9EAEA-39D0-4B0E-A0EB-51E7B26740B1}"/>
          </ac:spMkLst>
        </pc:spChg>
        <pc:grpChg chg="add del">
          <ac:chgData name="Hamees Sajid" userId="9a7b723fd89fa8c6" providerId="LiveId" clId="{24391FAB-83F0-48E7-93EC-E5230744F26D}" dt="2023-07-07T19:50:33.486" v="2306" actId="26606"/>
          <ac:grpSpMkLst>
            <pc:docMk/>
            <pc:sldMk cId="3330142115" sldId="262"/>
            <ac:grpSpMk id="12" creationId="{032D8612-31EB-44CF-A1D0-14FD4C705424}"/>
          </ac:grpSpMkLst>
        </pc:grpChg>
        <pc:picChg chg="add mod">
          <ac:chgData name="Hamees Sajid" userId="9a7b723fd89fa8c6" providerId="LiveId" clId="{24391FAB-83F0-48E7-93EC-E5230744F26D}" dt="2023-07-07T20:07:18.700" v="2439" actId="1076"/>
          <ac:picMkLst>
            <pc:docMk/>
            <pc:sldMk cId="3330142115" sldId="262"/>
            <ac:picMk id="3" creationId="{529CA5AD-EDD3-1BB7-EAE1-9960235A5D0D}"/>
          </ac:picMkLst>
        </pc:picChg>
        <pc:picChg chg="del">
          <ac:chgData name="Hamees Sajid" userId="9a7b723fd89fa8c6" providerId="LiveId" clId="{24391FAB-83F0-48E7-93EC-E5230744F26D}" dt="2023-07-07T19:49:34.750" v="2303" actId="478"/>
          <ac:picMkLst>
            <pc:docMk/>
            <pc:sldMk cId="3330142115" sldId="262"/>
            <ac:picMk id="6" creationId="{00000000-0000-0000-0000-000000000000}"/>
          </ac:picMkLst>
        </pc:picChg>
      </pc:sldChg>
      <pc:sldChg chg="modSp mod">
        <pc:chgData name="Hamees Sajid" userId="9a7b723fd89fa8c6" providerId="LiveId" clId="{24391FAB-83F0-48E7-93EC-E5230744F26D}" dt="2023-07-07T22:35:10.811" v="3803" actId="1076"/>
        <pc:sldMkLst>
          <pc:docMk/>
          <pc:sldMk cId="886909531" sldId="263"/>
        </pc:sldMkLst>
        <pc:spChg chg="mod">
          <ac:chgData name="Hamees Sajid" userId="9a7b723fd89fa8c6" providerId="LiveId" clId="{24391FAB-83F0-48E7-93EC-E5230744F26D}" dt="2023-07-07T22:35:01.128" v="3802" actId="207"/>
          <ac:spMkLst>
            <pc:docMk/>
            <pc:sldMk cId="886909531" sldId="263"/>
            <ac:spMk id="2" creationId="{00000000-0000-0000-0000-000000000000}"/>
          </ac:spMkLst>
        </pc:spChg>
        <pc:spChg chg="mod">
          <ac:chgData name="Hamees Sajid" userId="9a7b723fd89fa8c6" providerId="LiveId" clId="{24391FAB-83F0-48E7-93EC-E5230744F26D}" dt="2023-07-07T22:35:10.811" v="3803" actId="1076"/>
          <ac:spMkLst>
            <pc:docMk/>
            <pc:sldMk cId="886909531" sldId="263"/>
            <ac:spMk id="3" creationId="{00000000-0000-0000-0000-000000000000}"/>
          </ac:spMkLst>
        </pc:spChg>
      </pc:sldChg>
      <pc:sldChg chg="modSp mod">
        <pc:chgData name="Hamees Sajid" userId="9a7b723fd89fa8c6" providerId="LiveId" clId="{24391FAB-83F0-48E7-93EC-E5230744F26D}" dt="2023-07-07T18:42:14.026" v="622" actId="14100"/>
        <pc:sldMkLst>
          <pc:docMk/>
          <pc:sldMk cId="1826413094" sldId="264"/>
        </pc:sldMkLst>
        <pc:spChg chg="mod">
          <ac:chgData name="Hamees Sajid" userId="9a7b723fd89fa8c6" providerId="LiveId" clId="{24391FAB-83F0-48E7-93EC-E5230744F26D}" dt="2023-07-07T18:31:31.938" v="505" actId="1076"/>
          <ac:spMkLst>
            <pc:docMk/>
            <pc:sldMk cId="1826413094" sldId="264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18:42:14.026" v="622" actId="14100"/>
          <ac:spMkLst>
            <pc:docMk/>
            <pc:sldMk cId="1826413094" sldId="264"/>
            <ac:spMk id="5" creationId="{00000000-0000-0000-0000-000000000000}"/>
          </ac:spMkLst>
        </pc:spChg>
      </pc:sldChg>
      <pc:sldChg chg="modSp del mod">
        <pc:chgData name="Hamees Sajid" userId="9a7b723fd89fa8c6" providerId="LiveId" clId="{24391FAB-83F0-48E7-93EC-E5230744F26D}" dt="2023-07-07T21:02:51.587" v="3107" actId="2696"/>
        <pc:sldMkLst>
          <pc:docMk/>
          <pc:sldMk cId="3881852643" sldId="265"/>
        </pc:sldMkLst>
        <pc:spChg chg="mod">
          <ac:chgData name="Hamees Sajid" userId="9a7b723fd89fa8c6" providerId="LiveId" clId="{24391FAB-83F0-48E7-93EC-E5230744F26D}" dt="2023-07-07T20:12:41.338" v="2587" actId="14100"/>
          <ac:spMkLst>
            <pc:docMk/>
            <pc:sldMk cId="3881852643" sldId="265"/>
            <ac:spMk id="2" creationId="{00000000-0000-0000-0000-000000000000}"/>
          </ac:spMkLst>
        </pc:spChg>
        <pc:spChg chg="mod">
          <ac:chgData name="Hamees Sajid" userId="9a7b723fd89fa8c6" providerId="LiveId" clId="{24391FAB-83F0-48E7-93EC-E5230744F26D}" dt="2023-07-07T20:25:22.704" v="2832" actId="20577"/>
          <ac:spMkLst>
            <pc:docMk/>
            <pc:sldMk cId="3881852643" sldId="265"/>
            <ac:spMk id="4" creationId="{00000000-0000-0000-0000-000000000000}"/>
          </ac:spMkLst>
        </pc:spChg>
      </pc:sldChg>
      <pc:sldChg chg="del">
        <pc:chgData name="Hamees Sajid" userId="9a7b723fd89fa8c6" providerId="LiveId" clId="{24391FAB-83F0-48E7-93EC-E5230744F26D}" dt="2023-07-07T21:02:54.573" v="3108" actId="2696"/>
        <pc:sldMkLst>
          <pc:docMk/>
          <pc:sldMk cId="1186278112" sldId="266"/>
        </pc:sldMkLst>
      </pc:sldChg>
      <pc:sldChg chg="del">
        <pc:chgData name="Hamees Sajid" userId="9a7b723fd89fa8c6" providerId="LiveId" clId="{24391FAB-83F0-48E7-93EC-E5230744F26D}" dt="2023-07-07T21:02:59.115" v="3109" actId="2696"/>
        <pc:sldMkLst>
          <pc:docMk/>
          <pc:sldMk cId="89269853" sldId="267"/>
        </pc:sldMkLst>
      </pc:sldChg>
      <pc:sldChg chg="addSp modSp del mod">
        <pc:chgData name="Hamees Sajid" userId="9a7b723fd89fa8c6" providerId="LiveId" clId="{24391FAB-83F0-48E7-93EC-E5230744F26D}" dt="2023-07-07T22:09:52.606" v="3605" actId="2696"/>
        <pc:sldMkLst>
          <pc:docMk/>
          <pc:sldMk cId="179489489" sldId="268"/>
        </pc:sldMkLst>
        <pc:spChg chg="add mod">
          <ac:chgData name="Hamees Sajid" userId="9a7b723fd89fa8c6" providerId="LiveId" clId="{24391FAB-83F0-48E7-93EC-E5230744F26D}" dt="2023-07-07T21:16:21.035" v="3133" actId="12"/>
          <ac:spMkLst>
            <pc:docMk/>
            <pc:sldMk cId="179489489" sldId="268"/>
            <ac:spMk id="3" creationId="{3717BE7A-D8BB-2DB4-DDB9-7CF2A28E728B}"/>
          </ac:spMkLst>
        </pc:spChg>
        <pc:spChg chg="mod">
          <ac:chgData name="Hamees Sajid" userId="9a7b723fd89fa8c6" providerId="LiveId" clId="{24391FAB-83F0-48E7-93EC-E5230744F26D}" dt="2023-07-07T21:15:37.528" v="3122" actId="1076"/>
          <ac:spMkLst>
            <pc:docMk/>
            <pc:sldMk cId="179489489" sldId="268"/>
            <ac:spMk id="4" creationId="{00000000-0000-0000-0000-000000000000}"/>
          </ac:spMkLst>
        </pc:spChg>
      </pc:sldChg>
      <pc:sldChg chg="addSp delSp modSp mod">
        <pc:chgData name="Hamees Sajid" userId="9a7b723fd89fa8c6" providerId="LiveId" clId="{24391FAB-83F0-48E7-93EC-E5230744F26D}" dt="2023-07-07T21:40:13.389" v="3333" actId="14100"/>
        <pc:sldMkLst>
          <pc:docMk/>
          <pc:sldMk cId="144156226" sldId="269"/>
        </pc:sldMkLst>
        <pc:spChg chg="add del mod">
          <ac:chgData name="Hamees Sajid" userId="9a7b723fd89fa8c6" providerId="LiveId" clId="{24391FAB-83F0-48E7-93EC-E5230744F26D}" dt="2023-07-07T21:18:29.684" v="3176" actId="478"/>
          <ac:spMkLst>
            <pc:docMk/>
            <pc:sldMk cId="144156226" sldId="269"/>
            <ac:spMk id="3" creationId="{A1DB121C-0879-9E1F-E669-663C3AD1FAD0}"/>
          </ac:spMkLst>
        </pc:spChg>
        <pc:spChg chg="mod">
          <ac:chgData name="Hamees Sajid" userId="9a7b723fd89fa8c6" providerId="LiveId" clId="{24391FAB-83F0-48E7-93EC-E5230744F26D}" dt="2023-07-07T21:38:31.596" v="3323" actId="1076"/>
          <ac:spMkLst>
            <pc:docMk/>
            <pc:sldMk cId="144156226" sldId="269"/>
            <ac:spMk id="4" creationId="{00000000-0000-0000-0000-000000000000}"/>
          </ac:spMkLst>
        </pc:spChg>
        <pc:spChg chg="add mod">
          <ac:chgData name="Hamees Sajid" userId="9a7b723fd89fa8c6" providerId="LiveId" clId="{24391FAB-83F0-48E7-93EC-E5230744F26D}" dt="2023-07-07T21:38:12.263" v="3321" actId="1076"/>
          <ac:spMkLst>
            <pc:docMk/>
            <pc:sldMk cId="144156226" sldId="269"/>
            <ac:spMk id="10" creationId="{56E15E1A-0818-09BF-E035-7A67E30CA340}"/>
          </ac:spMkLst>
        </pc:spChg>
        <pc:spChg chg="add mod">
          <ac:chgData name="Hamees Sajid" userId="9a7b723fd89fa8c6" providerId="LiveId" clId="{24391FAB-83F0-48E7-93EC-E5230744F26D}" dt="2023-07-07T21:36:29.956" v="3312" actId="1076"/>
          <ac:spMkLst>
            <pc:docMk/>
            <pc:sldMk cId="144156226" sldId="269"/>
            <ac:spMk id="11" creationId="{A456DE62-A958-1443-B80F-CE9322EBD52B}"/>
          </ac:spMkLst>
        </pc:spChg>
        <pc:picChg chg="add del mod ord">
          <ac:chgData name="Hamees Sajid" userId="9a7b723fd89fa8c6" providerId="LiveId" clId="{24391FAB-83F0-48E7-93EC-E5230744F26D}" dt="2023-07-07T21:18:25.706" v="3175" actId="22"/>
          <ac:picMkLst>
            <pc:docMk/>
            <pc:sldMk cId="144156226" sldId="269"/>
            <ac:picMk id="6" creationId="{6E06396F-1E8D-B6C2-7003-5BC155AECF98}"/>
          </ac:picMkLst>
        </pc:picChg>
        <pc:picChg chg="del">
          <ac:chgData name="Hamees Sajid" userId="9a7b723fd89fa8c6" providerId="LiveId" clId="{24391FAB-83F0-48E7-93EC-E5230744F26D}" dt="2023-07-07T21:18:10.557" v="3173" actId="478"/>
          <ac:picMkLst>
            <pc:docMk/>
            <pc:sldMk cId="144156226" sldId="269"/>
            <ac:picMk id="7" creationId="{00000000-0000-0000-0000-000000000000}"/>
          </ac:picMkLst>
        </pc:picChg>
        <pc:picChg chg="add mod">
          <ac:chgData name="Hamees Sajid" userId="9a7b723fd89fa8c6" providerId="LiveId" clId="{24391FAB-83F0-48E7-93EC-E5230744F26D}" dt="2023-07-07T21:39:04.126" v="3324" actId="14100"/>
          <ac:picMkLst>
            <pc:docMk/>
            <pc:sldMk cId="144156226" sldId="269"/>
            <ac:picMk id="9" creationId="{E02CE8E0-31C8-532C-E726-55C9611C6533}"/>
          </ac:picMkLst>
        </pc:picChg>
        <pc:picChg chg="add mod">
          <ac:chgData name="Hamees Sajid" userId="9a7b723fd89fa8c6" providerId="LiveId" clId="{24391FAB-83F0-48E7-93EC-E5230744F26D}" dt="2023-07-07T21:40:13.389" v="3333" actId="14100"/>
          <ac:picMkLst>
            <pc:docMk/>
            <pc:sldMk cId="144156226" sldId="269"/>
            <ac:picMk id="13" creationId="{8B2ED72F-EF89-FA5F-2E47-E6EE05A79B2C}"/>
          </ac:picMkLst>
        </pc:picChg>
      </pc:sldChg>
      <pc:sldChg chg="addSp delSp modSp mod setBg">
        <pc:chgData name="Hamees Sajid" userId="9a7b723fd89fa8c6" providerId="LiveId" clId="{24391FAB-83F0-48E7-93EC-E5230744F26D}" dt="2023-07-07T22:09:35.494" v="3604" actId="255"/>
        <pc:sldMkLst>
          <pc:docMk/>
          <pc:sldMk cId="757092767" sldId="270"/>
        </pc:sldMkLst>
        <pc:spChg chg="add del mod">
          <ac:chgData name="Hamees Sajid" userId="9a7b723fd89fa8c6" providerId="LiveId" clId="{24391FAB-83F0-48E7-93EC-E5230744F26D}" dt="2023-07-07T21:53:25.632" v="3448" actId="478"/>
          <ac:spMkLst>
            <pc:docMk/>
            <pc:sldMk cId="757092767" sldId="270"/>
            <ac:spMk id="3" creationId="{21A6741F-D6CA-8219-754F-E57A4957BCB8}"/>
          </ac:spMkLst>
        </pc:spChg>
        <pc:spChg chg="add del">
          <ac:chgData name="Hamees Sajid" userId="9a7b723fd89fa8c6" providerId="LiveId" clId="{24391FAB-83F0-48E7-93EC-E5230744F26D}" dt="2023-07-07T21:53:44.988" v="3453" actId="478"/>
          <ac:spMkLst>
            <pc:docMk/>
            <pc:sldMk cId="757092767" sldId="270"/>
            <ac:spMk id="4" creationId="{00000000-0000-0000-0000-000000000000}"/>
          </ac:spMkLst>
        </pc:spChg>
        <pc:spChg chg="add del mod">
          <ac:chgData name="Hamees Sajid" userId="9a7b723fd89fa8c6" providerId="LiveId" clId="{24391FAB-83F0-48E7-93EC-E5230744F26D}" dt="2023-07-07T21:53:25.632" v="3448" actId="478"/>
          <ac:spMkLst>
            <pc:docMk/>
            <pc:sldMk cId="757092767" sldId="270"/>
            <ac:spMk id="7" creationId="{C185A4C1-6F33-EF9F-A841-D806F66D6538}"/>
          </ac:spMkLst>
        </pc:spChg>
        <pc:spChg chg="add del mod">
          <ac:chgData name="Hamees Sajid" userId="9a7b723fd89fa8c6" providerId="LiveId" clId="{24391FAB-83F0-48E7-93EC-E5230744F26D}" dt="2023-07-07T21:53:49.578" v="3455" actId="478"/>
          <ac:spMkLst>
            <pc:docMk/>
            <pc:sldMk cId="757092767" sldId="270"/>
            <ac:spMk id="11" creationId="{62C4A54A-FBF2-3A8F-99A4-1E1CBFF90A38}"/>
          </ac:spMkLst>
        </pc:spChg>
        <pc:spChg chg="add del mod">
          <ac:chgData name="Hamees Sajid" userId="9a7b723fd89fa8c6" providerId="LiveId" clId="{24391FAB-83F0-48E7-93EC-E5230744F26D}" dt="2023-07-07T21:53:49.578" v="3455" actId="478"/>
          <ac:spMkLst>
            <pc:docMk/>
            <pc:sldMk cId="757092767" sldId="270"/>
            <ac:spMk id="13" creationId="{077EE25C-2551-F159-BAA5-35B2CB0009D4}"/>
          </ac:spMkLst>
        </pc:spChg>
        <pc:spChg chg="add del">
          <ac:chgData name="Hamees Sajid" userId="9a7b723fd89fa8c6" providerId="LiveId" clId="{24391FAB-83F0-48E7-93EC-E5230744F26D}" dt="2023-07-07T21:51:58.144" v="3431" actId="26606"/>
          <ac:spMkLst>
            <pc:docMk/>
            <pc:sldMk cId="757092767" sldId="270"/>
            <ac:spMk id="14" creationId="{42A4FC2C-047E-45A5-965D-8E1E3BF09BC6}"/>
          </ac:spMkLst>
        </pc:spChg>
        <pc:spChg chg="add mod">
          <ac:chgData name="Hamees Sajid" userId="9a7b723fd89fa8c6" providerId="LiveId" clId="{24391FAB-83F0-48E7-93EC-E5230744F26D}" dt="2023-07-07T22:09:35.494" v="3604" actId="255"/>
          <ac:spMkLst>
            <pc:docMk/>
            <pc:sldMk cId="757092767" sldId="270"/>
            <ac:spMk id="17" creationId="{0D0D76B6-82B0-2E40-D28C-B054A1A686B1}"/>
          </ac:spMkLst>
        </pc:spChg>
        <pc:picChg chg="add del">
          <ac:chgData name="Hamees Sajid" userId="9a7b723fd89fa8c6" providerId="LiveId" clId="{24391FAB-83F0-48E7-93EC-E5230744F26D}" dt="2023-07-07T21:53:44.988" v="3453" actId="478"/>
          <ac:picMkLst>
            <pc:docMk/>
            <pc:sldMk cId="757092767" sldId="270"/>
            <ac:picMk id="6" creationId="{00000000-0000-0000-0000-000000000000}"/>
          </ac:picMkLst>
        </pc:picChg>
        <pc:picChg chg="add del mod">
          <ac:chgData name="Hamees Sajid" userId="9a7b723fd89fa8c6" providerId="LiveId" clId="{24391FAB-83F0-48E7-93EC-E5230744F26D}" dt="2023-07-07T21:53:23.959" v="3446" actId="22"/>
          <ac:picMkLst>
            <pc:docMk/>
            <pc:sldMk cId="757092767" sldId="270"/>
            <ac:picMk id="9" creationId="{1E43915E-E966-8620-E83E-DBBE99F77E1B}"/>
          </ac:picMkLst>
        </pc:picChg>
        <pc:picChg chg="add mod">
          <ac:chgData name="Hamees Sajid" userId="9a7b723fd89fa8c6" providerId="LiveId" clId="{24391FAB-83F0-48E7-93EC-E5230744F26D}" dt="2023-07-07T21:53:54.951" v="3457" actId="26606"/>
          <ac:picMkLst>
            <pc:docMk/>
            <pc:sldMk cId="757092767" sldId="270"/>
            <ac:picMk id="16" creationId="{98C0E067-7542-B966-752F-C5867F213537}"/>
          </ac:picMkLst>
        </pc:picChg>
      </pc:sldChg>
      <pc:sldChg chg="addSp delSp modSp mod setBg">
        <pc:chgData name="Hamees Sajid" userId="9a7b723fd89fa8c6" providerId="LiveId" clId="{24391FAB-83F0-48E7-93EC-E5230744F26D}" dt="2023-07-07T22:11:32.687" v="3656" actId="1076"/>
        <pc:sldMkLst>
          <pc:docMk/>
          <pc:sldMk cId="3539096056" sldId="271"/>
        </pc:sldMkLst>
        <pc:spChg chg="del">
          <ac:chgData name="Hamees Sajid" userId="9a7b723fd89fa8c6" providerId="LiveId" clId="{24391FAB-83F0-48E7-93EC-E5230744F26D}" dt="2023-07-07T21:54:37.194" v="3460" actId="478"/>
          <ac:spMkLst>
            <pc:docMk/>
            <pc:sldMk cId="3539096056" sldId="271"/>
            <ac:spMk id="2" creationId="{00000000-0000-0000-0000-000000000000}"/>
          </ac:spMkLst>
        </pc:spChg>
        <pc:spChg chg="add del mod">
          <ac:chgData name="Hamees Sajid" userId="9a7b723fd89fa8c6" providerId="LiveId" clId="{24391FAB-83F0-48E7-93EC-E5230744F26D}" dt="2023-07-07T21:54:42.260" v="3462" actId="478"/>
          <ac:spMkLst>
            <pc:docMk/>
            <pc:sldMk cId="3539096056" sldId="271"/>
            <ac:spMk id="6" creationId="{FB9B6A43-D120-9C4E-D1C5-08F448EEA477}"/>
          </ac:spMkLst>
        </pc:spChg>
        <pc:spChg chg="add del mod">
          <ac:chgData name="Hamees Sajid" userId="9a7b723fd89fa8c6" providerId="LiveId" clId="{24391FAB-83F0-48E7-93EC-E5230744F26D}" dt="2023-07-07T21:54:47.152" v="3463" actId="478"/>
          <ac:spMkLst>
            <pc:docMk/>
            <pc:sldMk cId="3539096056" sldId="271"/>
            <ac:spMk id="8" creationId="{1B76A6B9-6656-00EB-70FB-465A1B29C996}"/>
          </ac:spMkLst>
        </pc:spChg>
        <pc:spChg chg="add mod">
          <ac:chgData name="Hamees Sajid" userId="9a7b723fd89fa8c6" providerId="LiveId" clId="{24391FAB-83F0-48E7-93EC-E5230744F26D}" dt="2023-07-07T22:11:32.687" v="3656" actId="1076"/>
          <ac:spMkLst>
            <pc:docMk/>
            <pc:sldMk cId="3539096056" sldId="271"/>
            <ac:spMk id="11" creationId="{F356AAA3-E601-1680-28C3-23AD64DC7FFE}"/>
          </ac:spMkLst>
        </pc:spChg>
        <pc:picChg chg="del">
          <ac:chgData name="Hamees Sajid" userId="9a7b723fd89fa8c6" providerId="LiveId" clId="{24391FAB-83F0-48E7-93EC-E5230744F26D}" dt="2023-07-07T21:54:42.260" v="3462" actId="478"/>
          <ac:picMkLst>
            <pc:docMk/>
            <pc:sldMk cId="3539096056" sldId="271"/>
            <ac:picMk id="4" creationId="{00000000-0000-0000-0000-000000000000}"/>
          </ac:picMkLst>
        </pc:picChg>
        <pc:picChg chg="del">
          <ac:chgData name="Hamees Sajid" userId="9a7b723fd89fa8c6" providerId="LiveId" clId="{24391FAB-83F0-48E7-93EC-E5230744F26D}" dt="2023-07-07T21:54:37.194" v="3460" actId="478"/>
          <ac:picMkLst>
            <pc:docMk/>
            <pc:sldMk cId="3539096056" sldId="271"/>
            <ac:picMk id="5" creationId="{00000000-0000-0000-0000-000000000000}"/>
          </ac:picMkLst>
        </pc:picChg>
        <pc:picChg chg="add mod">
          <ac:chgData name="Hamees Sajid" userId="9a7b723fd89fa8c6" providerId="LiveId" clId="{24391FAB-83F0-48E7-93EC-E5230744F26D}" dt="2023-07-07T21:55:50.466" v="3468" actId="26606"/>
          <ac:picMkLst>
            <pc:docMk/>
            <pc:sldMk cId="3539096056" sldId="271"/>
            <ac:picMk id="10" creationId="{3D7B1BB3-C188-6286-CEF5-3D9BB1592A4A}"/>
          </ac:picMkLst>
        </pc:picChg>
      </pc:sldChg>
      <pc:sldChg chg="addSp delSp modSp mod ord setBg">
        <pc:chgData name="Hamees Sajid" userId="9a7b723fd89fa8c6" providerId="LiveId" clId="{24391FAB-83F0-48E7-93EC-E5230744F26D}" dt="2023-07-07T22:13:31.296" v="3675" actId="1076"/>
        <pc:sldMkLst>
          <pc:docMk/>
          <pc:sldMk cId="4021918774" sldId="272"/>
        </pc:sldMkLst>
        <pc:spChg chg="add del mod">
          <ac:chgData name="Hamees Sajid" userId="9a7b723fd89fa8c6" providerId="LiveId" clId="{24391FAB-83F0-48E7-93EC-E5230744F26D}" dt="2023-07-07T22:00:11.907" v="3512" actId="478"/>
          <ac:spMkLst>
            <pc:docMk/>
            <pc:sldMk cId="4021918774" sldId="272"/>
            <ac:spMk id="3" creationId="{F6EA3338-1813-E792-650B-F742BE4C24C2}"/>
          </ac:spMkLst>
        </pc:spChg>
        <pc:spChg chg="add del">
          <ac:chgData name="Hamees Sajid" userId="9a7b723fd89fa8c6" providerId="LiveId" clId="{24391FAB-83F0-48E7-93EC-E5230744F26D}" dt="2023-07-07T22:08:15.682" v="3581" actId="26606"/>
          <ac:spMkLst>
            <pc:docMk/>
            <pc:sldMk cId="4021918774" sldId="272"/>
            <ac:spMk id="9" creationId="{B94BF6D8-BAB7-4EB4-9B19-BB8B2F0F700E}"/>
          </ac:spMkLst>
        </pc:spChg>
        <pc:spChg chg="add del">
          <ac:chgData name="Hamees Sajid" userId="9a7b723fd89fa8c6" providerId="LiveId" clId="{24391FAB-83F0-48E7-93EC-E5230744F26D}" dt="2023-07-07T22:04:57.238" v="3552" actId="26606"/>
          <ac:spMkLst>
            <pc:docMk/>
            <pc:sldMk cId="4021918774" sldId="272"/>
            <ac:spMk id="10" creationId="{2F19B711-C590-44D1-9AA8-9F143B0ED58A}"/>
          </ac:spMkLst>
        </pc:spChg>
        <pc:spChg chg="add del">
          <ac:chgData name="Hamees Sajid" userId="9a7b723fd89fa8c6" providerId="LiveId" clId="{24391FAB-83F0-48E7-93EC-E5230744F26D}" dt="2023-07-07T22:04:57.238" v="3552" actId="26606"/>
          <ac:spMkLst>
            <pc:docMk/>
            <pc:sldMk cId="4021918774" sldId="272"/>
            <ac:spMk id="11" creationId="{C0C79CF2-6A1C-4636-84CE-ABB2BE191D23}"/>
          </ac:spMkLst>
        </pc:spChg>
        <pc:spChg chg="add del">
          <ac:chgData name="Hamees Sajid" userId="9a7b723fd89fa8c6" providerId="LiveId" clId="{24391FAB-83F0-48E7-93EC-E5230744F26D}" dt="2023-07-07T22:04:57.238" v="3552" actId="26606"/>
          <ac:spMkLst>
            <pc:docMk/>
            <pc:sldMk cId="4021918774" sldId="272"/>
            <ac:spMk id="12" creationId="{7A5D17DF-AD65-402C-A95C-F13C770C9FCD}"/>
          </ac:spMkLst>
        </pc:spChg>
        <pc:spChg chg="add del">
          <ac:chgData name="Hamees Sajid" userId="9a7b723fd89fa8c6" providerId="LiveId" clId="{24391FAB-83F0-48E7-93EC-E5230744F26D}" dt="2023-07-07T22:02:36.246" v="3525" actId="26606"/>
          <ac:spMkLst>
            <pc:docMk/>
            <pc:sldMk cId="4021918774" sldId="272"/>
            <ac:spMk id="13" creationId="{A9F529C3-C941-49FD-8C67-82F134F64BDB}"/>
          </ac:spMkLst>
        </pc:spChg>
        <pc:spChg chg="add del">
          <ac:chgData name="Hamees Sajid" userId="9a7b723fd89fa8c6" providerId="LiveId" clId="{24391FAB-83F0-48E7-93EC-E5230744F26D}" dt="2023-07-07T22:05:10.034" v="3554" actId="26606"/>
          <ac:spMkLst>
            <pc:docMk/>
            <pc:sldMk cId="4021918774" sldId="272"/>
            <ac:spMk id="14" creationId="{BB7C0E06-6EE7-4DC1-8358-E6A2581DF358}"/>
          </ac:spMkLst>
        </pc:spChg>
        <pc:spChg chg="add del">
          <ac:chgData name="Hamees Sajid" userId="9a7b723fd89fa8c6" providerId="LiveId" clId="{24391FAB-83F0-48E7-93EC-E5230744F26D}" dt="2023-07-07T22:02:36.246" v="3525" actId="26606"/>
          <ac:spMkLst>
            <pc:docMk/>
            <pc:sldMk cId="4021918774" sldId="272"/>
            <ac:spMk id="15" creationId="{20586029-32A0-47E5-9AEC-AE3ABA6B94D0}"/>
          </ac:spMkLst>
        </pc:spChg>
        <pc:spChg chg="add del">
          <ac:chgData name="Hamees Sajid" userId="9a7b723fd89fa8c6" providerId="LiveId" clId="{24391FAB-83F0-48E7-93EC-E5230744F26D}" dt="2023-07-07T22:06:20.063" v="3568" actId="26606"/>
          <ac:spMkLst>
            <pc:docMk/>
            <pc:sldMk cId="4021918774" sldId="272"/>
            <ac:spMk id="16" creationId="{664E23E2-7440-4E36-A67B-0F88C5F7E185}"/>
          </ac:spMkLst>
        </pc:spChg>
        <pc:spChg chg="add del">
          <ac:chgData name="Hamees Sajid" userId="9a7b723fd89fa8c6" providerId="LiveId" clId="{24391FAB-83F0-48E7-93EC-E5230744F26D}" dt="2023-07-07T22:06:20.063" v="3568" actId="26606"/>
          <ac:spMkLst>
            <pc:docMk/>
            <pc:sldMk cId="4021918774" sldId="272"/>
            <ac:spMk id="18" creationId="{B06949AE-010D-4C18-8AED-7872085ADD57}"/>
          </ac:spMkLst>
        </pc:spChg>
        <pc:spChg chg="add del">
          <ac:chgData name="Hamees Sajid" userId="9a7b723fd89fa8c6" providerId="LiveId" clId="{24391FAB-83F0-48E7-93EC-E5230744F26D}" dt="2023-07-07T22:02:40.208" v="3527" actId="26606"/>
          <ac:spMkLst>
            <pc:docMk/>
            <pc:sldMk cId="4021918774" sldId="272"/>
            <ac:spMk id="19" creationId="{BB7C0E06-6EE7-4DC1-8358-E6A2581DF358}"/>
          </ac:spMkLst>
        </pc:spChg>
        <pc:spChg chg="add del">
          <ac:chgData name="Hamees Sajid" userId="9a7b723fd89fa8c6" providerId="LiveId" clId="{24391FAB-83F0-48E7-93EC-E5230744F26D}" dt="2023-07-07T22:06:20.063" v="3568" actId="26606"/>
          <ac:spMkLst>
            <pc:docMk/>
            <pc:sldMk cId="4021918774" sldId="272"/>
            <ac:spMk id="20" creationId="{FE54AADB-50C7-4293-94C0-27361A32B8CF}"/>
          </ac:spMkLst>
        </pc:spChg>
        <pc:spChg chg="add del">
          <ac:chgData name="Hamees Sajid" userId="9a7b723fd89fa8c6" providerId="LiveId" clId="{24391FAB-83F0-48E7-93EC-E5230744F26D}" dt="2023-07-07T22:02:43.351" v="3529" actId="26606"/>
          <ac:spMkLst>
            <pc:docMk/>
            <pc:sldMk cId="4021918774" sldId="272"/>
            <ac:spMk id="21" creationId="{2217FF4A-5EDF-43B7-90EE-BDD9F1E9EAC2}"/>
          </ac:spMkLst>
        </pc:spChg>
        <pc:spChg chg="add del">
          <ac:chgData name="Hamees Sajid" userId="9a7b723fd89fa8c6" providerId="LiveId" clId="{24391FAB-83F0-48E7-93EC-E5230744F26D}" dt="2023-07-07T22:02:43.351" v="3529" actId="26606"/>
          <ac:spMkLst>
            <pc:docMk/>
            <pc:sldMk cId="4021918774" sldId="272"/>
            <ac:spMk id="22" creationId="{7AA67C3D-6D28-4C64-81F8-295FC9396EB6}"/>
          </ac:spMkLst>
        </pc:spChg>
        <pc:spChg chg="add del">
          <ac:chgData name="Hamees Sajid" userId="9a7b723fd89fa8c6" providerId="LiveId" clId="{24391FAB-83F0-48E7-93EC-E5230744F26D}" dt="2023-07-07T22:02:43.351" v="3529" actId="26606"/>
          <ac:spMkLst>
            <pc:docMk/>
            <pc:sldMk cId="4021918774" sldId="272"/>
            <ac:spMk id="23" creationId="{8DBEAE55-3EA1-41D7-A212-5F7D8986C1F2}"/>
          </ac:spMkLst>
        </pc:spChg>
        <pc:spChg chg="add del">
          <ac:chgData name="Hamees Sajid" userId="9a7b723fd89fa8c6" providerId="LiveId" clId="{24391FAB-83F0-48E7-93EC-E5230744F26D}" dt="2023-07-07T22:02:43.351" v="3529" actId="26606"/>
          <ac:spMkLst>
            <pc:docMk/>
            <pc:sldMk cId="4021918774" sldId="272"/>
            <ac:spMk id="24" creationId="{CFC5F0E7-644F-4101-BE72-12825CF537E7}"/>
          </ac:spMkLst>
        </pc:spChg>
        <pc:spChg chg="add del">
          <ac:chgData name="Hamees Sajid" userId="9a7b723fd89fa8c6" providerId="LiveId" clId="{24391FAB-83F0-48E7-93EC-E5230744F26D}" dt="2023-07-07T22:02:43.351" v="3529" actId="26606"/>
          <ac:spMkLst>
            <pc:docMk/>
            <pc:sldMk cId="4021918774" sldId="272"/>
            <ac:spMk id="25" creationId="{74283919-7E00-4FC2-BFC9-3F56E58808F7}"/>
          </ac:spMkLst>
        </pc:spChg>
        <pc:spChg chg="add del">
          <ac:chgData name="Hamees Sajid" userId="9a7b723fd89fa8c6" providerId="LiveId" clId="{24391FAB-83F0-48E7-93EC-E5230744F26D}" dt="2023-07-07T22:06:19.686" v="3567" actId="26606"/>
          <ac:spMkLst>
            <pc:docMk/>
            <pc:sldMk cId="4021918774" sldId="272"/>
            <ac:spMk id="26" creationId="{2F19B711-C590-44D1-9AA8-9F143B0ED58A}"/>
          </ac:spMkLst>
        </pc:spChg>
        <pc:spChg chg="add del">
          <ac:chgData name="Hamees Sajid" userId="9a7b723fd89fa8c6" providerId="LiveId" clId="{24391FAB-83F0-48E7-93EC-E5230744F26D}" dt="2023-07-07T22:02:45.645" v="3531" actId="26606"/>
          <ac:spMkLst>
            <pc:docMk/>
            <pc:sldMk cId="4021918774" sldId="272"/>
            <ac:spMk id="27" creationId="{A169D286-F4D7-4C8B-A6BD-D05384C7F1D8}"/>
          </ac:spMkLst>
        </pc:spChg>
        <pc:spChg chg="add del">
          <ac:chgData name="Hamees Sajid" userId="9a7b723fd89fa8c6" providerId="LiveId" clId="{24391FAB-83F0-48E7-93EC-E5230744F26D}" dt="2023-07-07T22:02:45.645" v="3531" actId="26606"/>
          <ac:spMkLst>
            <pc:docMk/>
            <pc:sldMk cId="4021918774" sldId="272"/>
            <ac:spMk id="28" creationId="{39E8235E-135E-4261-8F54-2B316E493C42}"/>
          </ac:spMkLst>
        </pc:spChg>
        <pc:spChg chg="add del">
          <ac:chgData name="Hamees Sajid" userId="9a7b723fd89fa8c6" providerId="LiveId" clId="{24391FAB-83F0-48E7-93EC-E5230744F26D}" dt="2023-07-07T22:02:45.645" v="3531" actId="26606"/>
          <ac:spMkLst>
            <pc:docMk/>
            <pc:sldMk cId="4021918774" sldId="272"/>
            <ac:spMk id="29" creationId="{D4ED8EC3-4D57-4620-93CE-4E6661F09A3E}"/>
          </ac:spMkLst>
        </pc:spChg>
        <pc:spChg chg="add del">
          <ac:chgData name="Hamees Sajid" userId="9a7b723fd89fa8c6" providerId="LiveId" clId="{24391FAB-83F0-48E7-93EC-E5230744F26D}" dt="2023-07-07T22:06:19.686" v="3567" actId="26606"/>
          <ac:spMkLst>
            <pc:docMk/>
            <pc:sldMk cId="4021918774" sldId="272"/>
            <ac:spMk id="30" creationId="{C0C79CF2-6A1C-4636-84CE-ABB2BE191D23}"/>
          </ac:spMkLst>
        </pc:spChg>
        <pc:spChg chg="add del">
          <ac:chgData name="Hamees Sajid" userId="9a7b723fd89fa8c6" providerId="LiveId" clId="{24391FAB-83F0-48E7-93EC-E5230744F26D}" dt="2023-07-07T22:02:48.193" v="3533" actId="26606"/>
          <ac:spMkLst>
            <pc:docMk/>
            <pc:sldMk cId="4021918774" sldId="272"/>
            <ac:spMk id="31" creationId="{2F19B711-C590-44D1-9AA8-9F143B0ED58A}"/>
          </ac:spMkLst>
        </pc:spChg>
        <pc:spChg chg="add del">
          <ac:chgData name="Hamees Sajid" userId="9a7b723fd89fa8c6" providerId="LiveId" clId="{24391FAB-83F0-48E7-93EC-E5230744F26D}" dt="2023-07-07T22:02:48.193" v="3533" actId="26606"/>
          <ac:spMkLst>
            <pc:docMk/>
            <pc:sldMk cId="4021918774" sldId="272"/>
            <ac:spMk id="32" creationId="{C0C79CF2-6A1C-4636-84CE-ABB2BE191D23}"/>
          </ac:spMkLst>
        </pc:spChg>
        <pc:spChg chg="add del">
          <ac:chgData name="Hamees Sajid" userId="9a7b723fd89fa8c6" providerId="LiveId" clId="{24391FAB-83F0-48E7-93EC-E5230744F26D}" dt="2023-07-07T22:02:48.193" v="3533" actId="26606"/>
          <ac:spMkLst>
            <pc:docMk/>
            <pc:sldMk cId="4021918774" sldId="272"/>
            <ac:spMk id="33" creationId="{7A5D17DF-AD65-402C-A95C-F13C770C9FCD}"/>
          </ac:spMkLst>
        </pc:spChg>
        <pc:spChg chg="add del">
          <ac:chgData name="Hamees Sajid" userId="9a7b723fd89fa8c6" providerId="LiveId" clId="{24391FAB-83F0-48E7-93EC-E5230744F26D}" dt="2023-07-07T22:06:19.686" v="3567" actId="26606"/>
          <ac:spMkLst>
            <pc:docMk/>
            <pc:sldMk cId="4021918774" sldId="272"/>
            <ac:spMk id="34" creationId="{7A5D17DF-AD65-402C-A95C-F13C770C9FCD}"/>
          </ac:spMkLst>
        </pc:spChg>
        <pc:spChg chg="add del">
          <ac:chgData name="Hamees Sajid" userId="9a7b723fd89fa8c6" providerId="LiveId" clId="{24391FAB-83F0-48E7-93EC-E5230744F26D}" dt="2023-07-07T22:02:53.777" v="3535" actId="26606"/>
          <ac:spMkLst>
            <pc:docMk/>
            <pc:sldMk cId="4021918774" sldId="272"/>
            <ac:spMk id="35" creationId="{E97C36FC-DEAA-4DCA-B0AB-7F9357FA4016}"/>
          </ac:spMkLst>
        </pc:spChg>
        <pc:spChg chg="add del">
          <ac:chgData name="Hamees Sajid" userId="9a7b723fd89fa8c6" providerId="LiveId" clId="{24391FAB-83F0-48E7-93EC-E5230744F26D}" dt="2023-07-07T22:02:53.777" v="3535" actId="26606"/>
          <ac:spMkLst>
            <pc:docMk/>
            <pc:sldMk cId="4021918774" sldId="272"/>
            <ac:spMk id="36" creationId="{278C38CD-A630-49FF-8417-6792A2B13FCA}"/>
          </ac:spMkLst>
        </pc:spChg>
        <pc:spChg chg="add del">
          <ac:chgData name="Hamees Sajid" userId="9a7b723fd89fa8c6" providerId="LiveId" clId="{24391FAB-83F0-48E7-93EC-E5230744F26D}" dt="2023-07-07T22:08:15.682" v="3581" actId="26606"/>
          <ac:spMkLst>
            <pc:docMk/>
            <pc:sldMk cId="4021918774" sldId="272"/>
            <ac:spMk id="37" creationId="{B233FAAD-5E0A-4FBB-9800-1DAEE5039AF6}"/>
          </ac:spMkLst>
        </pc:spChg>
        <pc:spChg chg="add del">
          <ac:chgData name="Hamees Sajid" userId="9a7b723fd89fa8c6" providerId="LiveId" clId="{24391FAB-83F0-48E7-93EC-E5230744F26D}" dt="2023-07-07T22:08:15.682" v="3581" actId="26606"/>
          <ac:spMkLst>
            <pc:docMk/>
            <pc:sldMk cId="4021918774" sldId="272"/>
            <ac:spMk id="39" creationId="{554C44F0-F390-48A8-974F-CAC9A33FFE39}"/>
          </ac:spMkLst>
        </pc:spChg>
        <pc:spChg chg="add del">
          <ac:chgData name="Hamees Sajid" userId="9a7b723fd89fa8c6" providerId="LiveId" clId="{24391FAB-83F0-48E7-93EC-E5230744F26D}" dt="2023-07-07T22:08:30.480" v="3587" actId="26606"/>
          <ac:spMkLst>
            <pc:docMk/>
            <pc:sldMk cId="4021918774" sldId="272"/>
            <ac:spMk id="42" creationId="{B94BF6D8-BAB7-4EB4-9B19-BB8B2F0F700E}"/>
          </ac:spMkLst>
        </pc:spChg>
        <pc:spChg chg="add del">
          <ac:chgData name="Hamees Sajid" userId="9a7b723fd89fa8c6" providerId="LiveId" clId="{24391FAB-83F0-48E7-93EC-E5230744F26D}" dt="2023-07-07T22:03:07.380" v="3541" actId="26606"/>
          <ac:spMkLst>
            <pc:docMk/>
            <pc:sldMk cId="4021918774" sldId="272"/>
            <ac:spMk id="43" creationId="{3B71DBD2-3B77-4A79-B20B-A2B1EBBE1A0B}"/>
          </ac:spMkLst>
        </pc:spChg>
        <pc:spChg chg="add del">
          <ac:chgData name="Hamees Sajid" userId="9a7b723fd89fa8c6" providerId="LiveId" clId="{24391FAB-83F0-48E7-93EC-E5230744F26D}" dt="2023-07-07T22:03:07.380" v="3541" actId="26606"/>
          <ac:spMkLst>
            <pc:docMk/>
            <pc:sldMk cId="4021918774" sldId="272"/>
            <ac:spMk id="44" creationId="{DD94CD5A-DFA9-4697-95A8-A758FBF5E7F1}"/>
          </ac:spMkLst>
        </pc:spChg>
        <pc:spChg chg="add del">
          <ac:chgData name="Hamees Sajid" userId="9a7b723fd89fa8c6" providerId="LiveId" clId="{24391FAB-83F0-48E7-93EC-E5230744F26D}" dt="2023-07-07T22:08:30.480" v="3587" actId="26606"/>
          <ac:spMkLst>
            <pc:docMk/>
            <pc:sldMk cId="4021918774" sldId="272"/>
            <ac:spMk id="45" creationId="{B233FAAD-5E0A-4FBB-9800-1DAEE5039AF6}"/>
          </ac:spMkLst>
        </pc:spChg>
        <pc:spChg chg="add del">
          <ac:chgData name="Hamees Sajid" userId="9a7b723fd89fa8c6" providerId="LiveId" clId="{24391FAB-83F0-48E7-93EC-E5230744F26D}" dt="2023-07-07T22:08:30.480" v="3587" actId="26606"/>
          <ac:spMkLst>
            <pc:docMk/>
            <pc:sldMk cId="4021918774" sldId="272"/>
            <ac:spMk id="46" creationId="{8276E914-D126-4153-AEBF-1B9B6361C2B7}"/>
          </ac:spMkLst>
        </pc:spChg>
        <pc:spChg chg="add">
          <ac:chgData name="Hamees Sajid" userId="9a7b723fd89fa8c6" providerId="LiveId" clId="{24391FAB-83F0-48E7-93EC-E5230744F26D}" dt="2023-07-07T22:08:32.522" v="3588" actId="26606"/>
          <ac:spMkLst>
            <pc:docMk/>
            <pc:sldMk cId="4021918774" sldId="272"/>
            <ac:spMk id="47" creationId="{E5093ECC-8BEB-4546-A80D-0B48876623DE}"/>
          </ac:spMkLst>
        </pc:spChg>
        <pc:spChg chg="add mod">
          <ac:chgData name="Hamees Sajid" userId="9a7b723fd89fa8c6" providerId="LiveId" clId="{24391FAB-83F0-48E7-93EC-E5230744F26D}" dt="2023-07-07T22:13:31.296" v="3675" actId="1076"/>
          <ac:spMkLst>
            <pc:docMk/>
            <pc:sldMk cId="4021918774" sldId="272"/>
            <ac:spMk id="48" creationId="{4CFADF75-A639-E819-122F-70DAB324E479}"/>
          </ac:spMkLst>
        </pc:spChg>
        <pc:picChg chg="del">
          <ac:chgData name="Hamees Sajid" userId="9a7b723fd89fa8c6" providerId="LiveId" clId="{24391FAB-83F0-48E7-93EC-E5230744F26D}" dt="2023-07-07T22:00:07.141" v="3511" actId="478"/>
          <ac:picMkLst>
            <pc:docMk/>
            <pc:sldMk cId="4021918774" sldId="272"/>
            <ac:picMk id="4" creationId="{00000000-0000-0000-0000-000000000000}"/>
          </ac:picMkLst>
        </pc:picChg>
        <pc:picChg chg="add del mod ord">
          <ac:chgData name="Hamees Sajid" userId="9a7b723fd89fa8c6" providerId="LiveId" clId="{24391FAB-83F0-48E7-93EC-E5230744F26D}" dt="2023-07-07T22:12:30.215" v="3668" actId="478"/>
          <ac:picMkLst>
            <pc:docMk/>
            <pc:sldMk cId="4021918774" sldId="272"/>
            <ac:picMk id="6" creationId="{C613F6C4-7583-2986-49EE-B9DE410D02AC}"/>
          </ac:picMkLst>
        </pc:picChg>
        <pc:picChg chg="add del mod">
          <ac:chgData name="Hamees Sajid" userId="9a7b723fd89fa8c6" providerId="LiveId" clId="{24391FAB-83F0-48E7-93EC-E5230744F26D}" dt="2023-07-07T22:07:53.734" v="3579" actId="22"/>
          <ac:picMkLst>
            <pc:docMk/>
            <pc:sldMk cId="4021918774" sldId="272"/>
            <ac:picMk id="8" creationId="{8A927E0A-F170-F97F-F97F-42B33E1F38AC}"/>
          </ac:picMkLst>
        </pc:picChg>
        <pc:picChg chg="add mod">
          <ac:chgData name="Hamees Sajid" userId="9a7b723fd89fa8c6" providerId="LiveId" clId="{24391FAB-83F0-48E7-93EC-E5230744F26D}" dt="2023-07-07T22:13:24.583" v="3674" actId="1076"/>
          <ac:picMkLst>
            <pc:docMk/>
            <pc:sldMk cId="4021918774" sldId="272"/>
            <ac:picMk id="50" creationId="{B3663303-5865-F642-6B6B-10A470A8805B}"/>
          </ac:picMkLst>
        </pc:picChg>
        <pc:cxnChg chg="add del">
          <ac:chgData name="Hamees Sajid" userId="9a7b723fd89fa8c6" providerId="LiveId" clId="{24391FAB-83F0-48E7-93EC-E5230744F26D}" dt="2023-07-07T22:02:36.246" v="3525" actId="26606"/>
          <ac:cxnSpMkLst>
            <pc:docMk/>
            <pc:sldMk cId="4021918774" sldId="272"/>
            <ac:cxnSpMk id="17" creationId="{8C730EAB-A532-4295-A302-FB4B90DB9F5E}"/>
          </ac:cxnSpMkLst>
        </pc:cxnChg>
        <pc:cxnChg chg="add del">
          <ac:chgData name="Hamees Sajid" userId="9a7b723fd89fa8c6" providerId="LiveId" clId="{24391FAB-83F0-48E7-93EC-E5230744F26D}" dt="2023-07-07T22:03:01.783" v="3537" actId="26606"/>
          <ac:cxnSpMkLst>
            <pc:docMk/>
            <pc:sldMk cId="4021918774" sldId="272"/>
            <ac:cxnSpMk id="38" creationId="{4D56677B-C0B7-4DAC-ACAD-8054FF1B599A}"/>
          </ac:cxnSpMkLst>
        </pc:cxnChg>
        <pc:cxnChg chg="add del">
          <ac:chgData name="Hamees Sajid" userId="9a7b723fd89fa8c6" providerId="LiveId" clId="{24391FAB-83F0-48E7-93EC-E5230744F26D}" dt="2023-07-07T22:03:04.284" v="3539" actId="26606"/>
          <ac:cxnSpMkLst>
            <pc:docMk/>
            <pc:sldMk cId="4021918774" sldId="272"/>
            <ac:cxnSpMk id="40" creationId="{0B4A113E-D208-4EF0-8BAB-25FDD2E588BA}"/>
          </ac:cxnSpMkLst>
        </pc:cxnChg>
        <pc:cxnChg chg="add del">
          <ac:chgData name="Hamees Sajid" userId="9a7b723fd89fa8c6" providerId="LiveId" clId="{24391FAB-83F0-48E7-93EC-E5230744F26D}" dt="2023-07-07T22:03:04.284" v="3539" actId="26606"/>
          <ac:cxnSpMkLst>
            <pc:docMk/>
            <pc:sldMk cId="4021918774" sldId="272"/>
            <ac:cxnSpMk id="41" creationId="{2FE16547-5205-4F0E-B809-89D18FF4C8BA}"/>
          </ac:cxnSpMkLst>
        </pc:cxnChg>
      </pc:sldChg>
      <pc:sldChg chg="del">
        <pc:chgData name="Hamees Sajid" userId="9a7b723fd89fa8c6" providerId="LiveId" clId="{24391FAB-83F0-48E7-93EC-E5230744F26D}" dt="2023-07-07T22:28:31.784" v="3746" actId="47"/>
        <pc:sldMkLst>
          <pc:docMk/>
          <pc:sldMk cId="815333806" sldId="273"/>
        </pc:sldMkLst>
      </pc:sldChg>
      <pc:sldChg chg="del">
        <pc:chgData name="Hamees Sajid" userId="9a7b723fd89fa8c6" providerId="LiveId" clId="{24391FAB-83F0-48E7-93EC-E5230744F26D}" dt="2023-07-07T22:28:31.784" v="3746" actId="47"/>
        <pc:sldMkLst>
          <pc:docMk/>
          <pc:sldMk cId="2695849557" sldId="274"/>
        </pc:sldMkLst>
      </pc:sldChg>
      <pc:sldChg chg="del">
        <pc:chgData name="Hamees Sajid" userId="9a7b723fd89fa8c6" providerId="LiveId" clId="{24391FAB-83F0-48E7-93EC-E5230744F26D}" dt="2023-07-07T22:28:21.882" v="3744" actId="2696"/>
        <pc:sldMkLst>
          <pc:docMk/>
          <pc:sldMk cId="2394246268" sldId="275"/>
        </pc:sldMkLst>
      </pc:sldChg>
      <pc:sldChg chg="del">
        <pc:chgData name="Hamees Sajid" userId="9a7b723fd89fa8c6" providerId="LiveId" clId="{24391FAB-83F0-48E7-93EC-E5230744F26D}" dt="2023-07-07T22:28:24.787" v="3745" actId="2696"/>
        <pc:sldMkLst>
          <pc:docMk/>
          <pc:sldMk cId="607818691" sldId="276"/>
        </pc:sldMkLst>
      </pc:sldChg>
      <pc:sldChg chg="addSp delSp modSp add mod ord">
        <pc:chgData name="Hamees Sajid" userId="9a7b723fd89fa8c6" providerId="LiveId" clId="{24391FAB-83F0-48E7-93EC-E5230744F26D}" dt="2023-07-07T18:43:09.692" v="629" actId="1076"/>
        <pc:sldMkLst>
          <pc:docMk/>
          <pc:sldMk cId="4252481464" sldId="277"/>
        </pc:sldMkLst>
        <pc:spChg chg="add del mod">
          <ac:chgData name="Hamees Sajid" userId="9a7b723fd89fa8c6" providerId="LiveId" clId="{24391FAB-83F0-48E7-93EC-E5230744F26D}" dt="2023-07-07T18:18:22.463" v="424" actId="478"/>
          <ac:spMkLst>
            <pc:docMk/>
            <pc:sldMk cId="4252481464" sldId="277"/>
            <ac:spMk id="3" creationId="{A26C07D0-3882-1201-6CBF-A6CBDD0294D8}"/>
          </ac:spMkLst>
        </pc:spChg>
        <pc:spChg chg="mod">
          <ac:chgData name="Hamees Sajid" userId="9a7b723fd89fa8c6" providerId="LiveId" clId="{24391FAB-83F0-48E7-93EC-E5230744F26D}" dt="2023-07-07T18:23:43.909" v="475" actId="1076"/>
          <ac:spMkLst>
            <pc:docMk/>
            <pc:sldMk cId="4252481464" sldId="277"/>
            <ac:spMk id="4" creationId="{00000000-0000-0000-0000-000000000000}"/>
          </ac:spMkLst>
        </pc:spChg>
        <pc:spChg chg="del mod">
          <ac:chgData name="Hamees Sajid" userId="9a7b723fd89fa8c6" providerId="LiveId" clId="{24391FAB-83F0-48E7-93EC-E5230744F26D}" dt="2023-07-07T18:18:18.582" v="423" actId="478"/>
          <ac:spMkLst>
            <pc:docMk/>
            <pc:sldMk cId="4252481464" sldId="277"/>
            <ac:spMk id="5" creationId="{00000000-0000-0000-0000-000000000000}"/>
          </ac:spMkLst>
        </pc:spChg>
        <pc:spChg chg="add mod">
          <ac:chgData name="Hamees Sajid" userId="9a7b723fd89fa8c6" providerId="LiveId" clId="{24391FAB-83F0-48E7-93EC-E5230744F26D}" dt="2023-07-07T18:43:09.692" v="629" actId="1076"/>
          <ac:spMkLst>
            <pc:docMk/>
            <pc:sldMk cId="4252481464" sldId="277"/>
            <ac:spMk id="6" creationId="{8ED279FC-4031-1E10-2172-55C6CE9CE6A8}"/>
          </ac:spMkLst>
        </pc:spChg>
      </pc:sldChg>
      <pc:sldChg chg="modSp add mod">
        <pc:chgData name="Hamees Sajid" userId="9a7b723fd89fa8c6" providerId="LiveId" clId="{24391FAB-83F0-48E7-93EC-E5230744F26D}" dt="2023-07-07T19:17:50.530" v="1938" actId="20577"/>
        <pc:sldMkLst>
          <pc:docMk/>
          <pc:sldMk cId="938912885" sldId="278"/>
        </pc:sldMkLst>
        <pc:spChg chg="mod">
          <ac:chgData name="Hamees Sajid" userId="9a7b723fd89fa8c6" providerId="LiveId" clId="{24391FAB-83F0-48E7-93EC-E5230744F26D}" dt="2023-07-07T18:43:35.609" v="635" actId="20577"/>
          <ac:spMkLst>
            <pc:docMk/>
            <pc:sldMk cId="938912885" sldId="278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19:17:50.530" v="1938" actId="20577"/>
          <ac:spMkLst>
            <pc:docMk/>
            <pc:sldMk cId="938912885" sldId="278"/>
            <ac:spMk id="5" creationId="{00000000-0000-0000-0000-000000000000}"/>
          </ac:spMkLst>
        </pc:spChg>
      </pc:sldChg>
      <pc:sldChg chg="modSp add mod ord">
        <pc:chgData name="Hamees Sajid" userId="9a7b723fd89fa8c6" providerId="LiveId" clId="{24391FAB-83F0-48E7-93EC-E5230744F26D}" dt="2023-07-07T20:02:04.206" v="2362" actId="113"/>
        <pc:sldMkLst>
          <pc:docMk/>
          <pc:sldMk cId="4053382094" sldId="279"/>
        </pc:sldMkLst>
        <pc:spChg chg="mod">
          <ac:chgData name="Hamees Sajid" userId="9a7b723fd89fa8c6" providerId="LiveId" clId="{24391FAB-83F0-48E7-93EC-E5230744F26D}" dt="2023-07-07T19:55:00.301" v="2336" actId="1076"/>
          <ac:spMkLst>
            <pc:docMk/>
            <pc:sldMk cId="4053382094" sldId="279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20:02:04.206" v="2362" actId="113"/>
          <ac:spMkLst>
            <pc:docMk/>
            <pc:sldMk cId="4053382094" sldId="279"/>
            <ac:spMk id="5" creationId="{00000000-0000-0000-0000-000000000000}"/>
          </ac:spMkLst>
        </pc:spChg>
      </pc:sldChg>
      <pc:sldChg chg="addSp delSp modSp add mod ord">
        <pc:chgData name="Hamees Sajid" userId="9a7b723fd89fa8c6" providerId="LiveId" clId="{24391FAB-83F0-48E7-93EC-E5230744F26D}" dt="2023-07-07T20:06:34.753" v="2428" actId="20577"/>
        <pc:sldMkLst>
          <pc:docMk/>
          <pc:sldMk cId="2403249489" sldId="280"/>
        </pc:sldMkLst>
        <pc:spChg chg="mod">
          <ac:chgData name="Hamees Sajid" userId="9a7b723fd89fa8c6" providerId="LiveId" clId="{24391FAB-83F0-48E7-93EC-E5230744F26D}" dt="2023-07-07T20:06:34.753" v="2428" actId="20577"/>
          <ac:spMkLst>
            <pc:docMk/>
            <pc:sldMk cId="2403249489" sldId="280"/>
            <ac:spMk id="5" creationId="{00000000-0000-0000-0000-000000000000}"/>
          </ac:spMkLst>
        </pc:spChg>
        <pc:picChg chg="del">
          <ac:chgData name="Hamees Sajid" userId="9a7b723fd89fa8c6" providerId="LiveId" clId="{24391FAB-83F0-48E7-93EC-E5230744F26D}" dt="2023-07-07T20:03:02.661" v="2377" actId="478"/>
          <ac:picMkLst>
            <pc:docMk/>
            <pc:sldMk cId="2403249489" sldId="280"/>
            <ac:picMk id="3" creationId="{529CA5AD-EDD3-1BB7-EAE1-9960235A5D0D}"/>
          </ac:picMkLst>
        </pc:picChg>
        <pc:picChg chg="add mod">
          <ac:chgData name="Hamees Sajid" userId="9a7b723fd89fa8c6" providerId="LiveId" clId="{24391FAB-83F0-48E7-93EC-E5230744F26D}" dt="2023-07-07T20:06:00.394" v="2383" actId="14100"/>
          <ac:picMkLst>
            <pc:docMk/>
            <pc:sldMk cId="2403249489" sldId="280"/>
            <ac:picMk id="6" creationId="{86BC0977-C65F-F54C-DA89-88F865A424A2}"/>
          </ac:picMkLst>
        </pc:picChg>
      </pc:sldChg>
      <pc:sldChg chg="addSp delSp modSp add mod">
        <pc:chgData name="Hamees Sajid" userId="9a7b723fd89fa8c6" providerId="LiveId" clId="{24391FAB-83F0-48E7-93EC-E5230744F26D}" dt="2023-07-07T20:09:37.373" v="2504" actId="14100"/>
        <pc:sldMkLst>
          <pc:docMk/>
          <pc:sldMk cId="3591321088" sldId="281"/>
        </pc:sldMkLst>
        <pc:spChg chg="mod">
          <ac:chgData name="Hamees Sajid" userId="9a7b723fd89fa8c6" providerId="LiveId" clId="{24391FAB-83F0-48E7-93EC-E5230744F26D}" dt="2023-07-07T20:08:38.613" v="2498" actId="20577"/>
          <ac:spMkLst>
            <pc:docMk/>
            <pc:sldMk cId="3591321088" sldId="281"/>
            <ac:spMk id="5" creationId="{00000000-0000-0000-0000-000000000000}"/>
          </ac:spMkLst>
        </pc:spChg>
        <pc:picChg chg="del">
          <ac:chgData name="Hamees Sajid" userId="9a7b723fd89fa8c6" providerId="LiveId" clId="{24391FAB-83F0-48E7-93EC-E5230744F26D}" dt="2023-07-07T20:08:41.738" v="2499" actId="478"/>
          <ac:picMkLst>
            <pc:docMk/>
            <pc:sldMk cId="3591321088" sldId="281"/>
            <ac:picMk id="3" creationId="{529CA5AD-EDD3-1BB7-EAE1-9960235A5D0D}"/>
          </ac:picMkLst>
        </pc:picChg>
        <pc:picChg chg="add mod">
          <ac:chgData name="Hamees Sajid" userId="9a7b723fd89fa8c6" providerId="LiveId" clId="{24391FAB-83F0-48E7-93EC-E5230744F26D}" dt="2023-07-07T20:09:37.373" v="2504" actId="14100"/>
          <ac:picMkLst>
            <pc:docMk/>
            <pc:sldMk cId="3591321088" sldId="281"/>
            <ac:picMk id="6" creationId="{E64C55D7-1956-AD3B-499C-F5D2DB786594}"/>
          </ac:picMkLst>
        </pc:picChg>
      </pc:sldChg>
      <pc:sldChg chg="addSp delSp modSp add mod ord">
        <pc:chgData name="Hamees Sajid" userId="9a7b723fd89fa8c6" providerId="LiveId" clId="{24391FAB-83F0-48E7-93EC-E5230744F26D}" dt="2023-07-07T22:33:37.815" v="3799" actId="14100"/>
        <pc:sldMkLst>
          <pc:docMk/>
          <pc:sldMk cId="2279795506" sldId="282"/>
        </pc:sldMkLst>
        <pc:spChg chg="mod">
          <ac:chgData name="Hamees Sajid" userId="9a7b723fd89fa8c6" providerId="LiveId" clId="{24391FAB-83F0-48E7-93EC-E5230744F26D}" dt="2023-07-07T20:11:21.313" v="2567" actId="20577"/>
          <ac:spMkLst>
            <pc:docMk/>
            <pc:sldMk cId="2279795506" sldId="282"/>
            <ac:spMk id="5" creationId="{00000000-0000-0000-0000-000000000000}"/>
          </ac:spMkLst>
        </pc:spChg>
        <pc:picChg chg="add mod">
          <ac:chgData name="Hamees Sajid" userId="9a7b723fd89fa8c6" providerId="LiveId" clId="{24391FAB-83F0-48E7-93EC-E5230744F26D}" dt="2023-07-07T22:33:37.815" v="3799" actId="14100"/>
          <ac:picMkLst>
            <pc:docMk/>
            <pc:sldMk cId="2279795506" sldId="282"/>
            <ac:picMk id="3" creationId="{A2670CEF-A05A-785C-5F39-E23019A97718}"/>
          </ac:picMkLst>
        </pc:picChg>
        <pc:picChg chg="del">
          <ac:chgData name="Hamees Sajid" userId="9a7b723fd89fa8c6" providerId="LiveId" clId="{24391FAB-83F0-48E7-93EC-E5230744F26D}" dt="2023-07-07T20:10:52.769" v="2537" actId="478"/>
          <ac:picMkLst>
            <pc:docMk/>
            <pc:sldMk cId="2279795506" sldId="282"/>
            <ac:picMk id="6" creationId="{86BC0977-C65F-F54C-DA89-88F865A424A2}"/>
          </ac:picMkLst>
        </pc:picChg>
      </pc:sldChg>
      <pc:sldChg chg="addSp modSp add mod">
        <pc:chgData name="Hamees Sajid" userId="9a7b723fd89fa8c6" providerId="LiveId" clId="{24391FAB-83F0-48E7-93EC-E5230744F26D}" dt="2023-07-07T22:29:41.894" v="3753" actId="1076"/>
        <pc:sldMkLst>
          <pc:docMk/>
          <pc:sldMk cId="1711170574" sldId="283"/>
        </pc:sldMkLst>
        <pc:spChg chg="mod">
          <ac:chgData name="Hamees Sajid" userId="9a7b723fd89fa8c6" providerId="LiveId" clId="{24391FAB-83F0-48E7-93EC-E5230744F26D}" dt="2023-07-07T20:11:10.454" v="2557"/>
          <ac:spMkLst>
            <pc:docMk/>
            <pc:sldMk cId="1711170574" sldId="283"/>
            <ac:spMk id="5" creationId="{00000000-0000-0000-0000-000000000000}"/>
          </ac:spMkLst>
        </pc:spChg>
        <pc:picChg chg="add mod">
          <ac:chgData name="Hamees Sajid" userId="9a7b723fd89fa8c6" providerId="LiveId" clId="{24391FAB-83F0-48E7-93EC-E5230744F26D}" dt="2023-07-07T22:29:41.894" v="3753" actId="1076"/>
          <ac:picMkLst>
            <pc:docMk/>
            <pc:sldMk cId="1711170574" sldId="283"/>
            <ac:picMk id="3" creationId="{1AFD95E4-93B5-9916-150C-1A13AA6AB3E0}"/>
          </ac:picMkLst>
        </pc:picChg>
      </pc:sldChg>
      <pc:sldChg chg="modSp add del mod ord">
        <pc:chgData name="Hamees Sajid" userId="9a7b723fd89fa8c6" providerId="LiveId" clId="{24391FAB-83F0-48E7-93EC-E5230744F26D}" dt="2023-07-07T20:18:30.047" v="2746" actId="2696"/>
        <pc:sldMkLst>
          <pc:docMk/>
          <pc:sldMk cId="724083239" sldId="284"/>
        </pc:sldMkLst>
        <pc:spChg chg="mod">
          <ac:chgData name="Hamees Sajid" userId="9a7b723fd89fa8c6" providerId="LiveId" clId="{24391FAB-83F0-48E7-93EC-E5230744F26D}" dt="2023-07-07T20:16:22.523" v="2608" actId="20577"/>
          <ac:spMkLst>
            <pc:docMk/>
            <pc:sldMk cId="724083239" sldId="284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20:18:03.398" v="2742" actId="20577"/>
          <ac:spMkLst>
            <pc:docMk/>
            <pc:sldMk cId="724083239" sldId="284"/>
            <ac:spMk id="5" creationId="{00000000-0000-0000-0000-000000000000}"/>
          </ac:spMkLst>
        </pc:spChg>
      </pc:sldChg>
      <pc:sldChg chg="addSp delSp modSp add mod ord setBg setClrOvrMap">
        <pc:chgData name="Hamees Sajid" userId="9a7b723fd89fa8c6" providerId="LiveId" clId="{24391FAB-83F0-48E7-93EC-E5230744F26D}" dt="2023-07-07T21:01:23.968" v="3106" actId="26606"/>
        <pc:sldMkLst>
          <pc:docMk/>
          <pc:sldMk cId="2773654855" sldId="285"/>
        </pc:sldMkLst>
        <pc:spChg chg="mod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5" creationId="{00000000-0000-0000-0000-000000000000}"/>
          </ac:spMkLst>
        </pc:spChg>
        <pc:spChg chg="add del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11" creationId="{2E17E911-875F-4DE5-8699-99D9F1805A5D}"/>
          </ac:spMkLst>
        </pc:spChg>
        <pc:spChg chg="add del">
          <ac:chgData name="Hamees Sajid" userId="9a7b723fd89fa8c6" providerId="LiveId" clId="{24391FAB-83F0-48E7-93EC-E5230744F26D}" dt="2023-07-07T21:01:01.906" v="3098" actId="26606"/>
          <ac:spMkLst>
            <pc:docMk/>
            <pc:sldMk cId="2773654855" sldId="285"/>
            <ac:spMk id="12" creationId="{59A309A7-1751-4ABE-A3C1-EEC40366AD89}"/>
          </ac:spMkLst>
        </pc:spChg>
        <pc:spChg chg="add del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13" creationId="{CD9FE4EF-C4D8-49A0-B2FF-81D8DB7D8A24}"/>
          </ac:spMkLst>
        </pc:spChg>
        <pc:spChg chg="add del">
          <ac:chgData name="Hamees Sajid" userId="9a7b723fd89fa8c6" providerId="LiveId" clId="{24391FAB-83F0-48E7-93EC-E5230744F26D}" dt="2023-07-07T21:01:01.906" v="3098" actId="26606"/>
          <ac:spMkLst>
            <pc:docMk/>
            <pc:sldMk cId="2773654855" sldId="285"/>
            <ac:spMk id="14" creationId="{967D8EB6-EAE1-4F9C-B398-83321E287204}"/>
          </ac:spMkLst>
        </pc:spChg>
        <pc:spChg chg="add del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15" creationId="{4300840D-0A0B-4512-BACA-B439D5B9C57C}"/>
          </ac:spMkLst>
        </pc:spChg>
        <pc:spChg chg="add del">
          <ac:chgData name="Hamees Sajid" userId="9a7b723fd89fa8c6" providerId="LiveId" clId="{24391FAB-83F0-48E7-93EC-E5230744F26D}" dt="2023-07-07T21:01:05.146" v="3100" actId="26606"/>
          <ac:spMkLst>
            <pc:docMk/>
            <pc:sldMk cId="2773654855" sldId="285"/>
            <ac:spMk id="16" creationId="{CF62D2A7-8207-488C-9F46-316BA81A16C8}"/>
          </ac:spMkLst>
        </pc:spChg>
        <pc:spChg chg="add del">
          <ac:chgData name="Hamees Sajid" userId="9a7b723fd89fa8c6" providerId="LiveId" clId="{24391FAB-83F0-48E7-93EC-E5230744F26D}" dt="2023-07-07T21:01:05.146" v="3100" actId="26606"/>
          <ac:spMkLst>
            <pc:docMk/>
            <pc:sldMk cId="2773654855" sldId="285"/>
            <ac:spMk id="17" creationId="{52AC6D7F-F068-4E11-BB06-F601D89BB980}"/>
          </ac:spMkLst>
        </pc:spChg>
        <pc:spChg chg="add del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19" creationId="{38FAA1A1-D861-433F-88FA-1E9D6FD31D11}"/>
          </ac:spMkLst>
        </pc:spChg>
        <pc:spChg chg="add del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20" creationId="{D2B78728-A580-49A7-84F9-6EF6F583ADE0}"/>
          </ac:spMkLst>
        </pc:spChg>
        <pc:spChg chg="add del">
          <ac:chgData name="Hamees Sajid" userId="9a7b723fd89fa8c6" providerId="LiveId" clId="{24391FAB-83F0-48E7-93EC-E5230744F26D}" dt="2023-07-07T21:01:23.968" v="3106" actId="26606"/>
          <ac:spMkLst>
            <pc:docMk/>
            <pc:sldMk cId="2773654855" sldId="285"/>
            <ac:spMk id="21" creationId="{8D71EDA1-87BF-4D5D-AB79-F346FD19278A}"/>
          </ac:spMkLst>
        </pc:spChg>
        <pc:picChg chg="add del">
          <ac:chgData name="Hamees Sajid" userId="9a7b723fd89fa8c6" providerId="LiveId" clId="{24391FAB-83F0-48E7-93EC-E5230744F26D}" dt="2023-07-07T21:01:23.968" v="3106" actId="26606"/>
          <ac:picMkLst>
            <pc:docMk/>
            <pc:sldMk cId="2773654855" sldId="285"/>
            <ac:picMk id="7" creationId="{5AC52D83-F881-7CB8-C3D8-49F5388B232F}"/>
          </ac:picMkLst>
        </pc:picChg>
        <pc:picChg chg="add del">
          <ac:chgData name="Hamees Sajid" userId="9a7b723fd89fa8c6" providerId="LiveId" clId="{24391FAB-83F0-48E7-93EC-E5230744F26D}" dt="2023-07-07T21:01:01.906" v="3098" actId="26606"/>
          <ac:picMkLst>
            <pc:docMk/>
            <pc:sldMk cId="2773654855" sldId="285"/>
            <ac:picMk id="9" creationId="{E3C9ED40-9899-FE9E-6B26-0C7402E455BB}"/>
          </ac:picMkLst>
        </pc:picChg>
        <pc:picChg chg="add del">
          <ac:chgData name="Hamees Sajid" userId="9a7b723fd89fa8c6" providerId="LiveId" clId="{24391FAB-83F0-48E7-93EC-E5230744F26D}" dt="2023-07-07T21:01:05.146" v="3100" actId="26606"/>
          <ac:picMkLst>
            <pc:docMk/>
            <pc:sldMk cId="2773654855" sldId="285"/>
            <ac:picMk id="18" creationId="{569806F0-288B-A827-4381-81EAEDE86679}"/>
          </ac:picMkLst>
        </pc:picChg>
      </pc:sldChg>
      <pc:sldChg chg="add del">
        <pc:chgData name="Hamees Sajid" userId="9a7b723fd89fa8c6" providerId="LiveId" clId="{24391FAB-83F0-48E7-93EC-E5230744F26D}" dt="2023-07-07T20:29:45.450" v="2850" actId="2696"/>
        <pc:sldMkLst>
          <pc:docMk/>
          <pc:sldMk cId="3192430408" sldId="286"/>
        </pc:sldMkLst>
      </pc:sldChg>
      <pc:sldChg chg="addSp delSp modSp add mod ord">
        <pc:chgData name="Hamees Sajid" userId="9a7b723fd89fa8c6" providerId="LiveId" clId="{24391FAB-83F0-48E7-93EC-E5230744F26D}" dt="2023-07-07T21:01:14.717" v="3104" actId="14100"/>
        <pc:sldMkLst>
          <pc:docMk/>
          <pc:sldMk cId="4054070161" sldId="286"/>
        </pc:sldMkLst>
        <pc:spChg chg="add del mod">
          <ac:chgData name="Hamees Sajid" userId="9a7b723fd89fa8c6" providerId="LiveId" clId="{24391FAB-83F0-48E7-93EC-E5230744F26D}" dt="2023-07-07T20:33:24.133" v="2884"/>
          <ac:spMkLst>
            <pc:docMk/>
            <pc:sldMk cId="4054070161" sldId="286"/>
            <ac:spMk id="2" creationId="{2B8B3D80-6090-E82C-ECBB-70D039D74D35}"/>
          </ac:spMkLst>
        </pc:spChg>
        <pc:spChg chg="add del mod">
          <ac:chgData name="Hamees Sajid" userId="9a7b723fd89fa8c6" providerId="LiveId" clId="{24391FAB-83F0-48E7-93EC-E5230744F26D}" dt="2023-07-07T20:48:18.334" v="2994" actId="478"/>
          <ac:spMkLst>
            <pc:docMk/>
            <pc:sldMk cId="4054070161" sldId="286"/>
            <ac:spMk id="3" creationId="{969777FF-C775-CBFF-2F6E-ECA731B5633A}"/>
          </ac:spMkLst>
        </pc:spChg>
        <pc:spChg chg="mod">
          <ac:chgData name="Hamees Sajid" userId="9a7b723fd89fa8c6" providerId="LiveId" clId="{24391FAB-83F0-48E7-93EC-E5230744F26D}" dt="2023-07-07T20:30:21.906" v="2866"/>
          <ac:spMkLst>
            <pc:docMk/>
            <pc:sldMk cId="4054070161" sldId="286"/>
            <ac:spMk id="4" creationId="{00000000-0000-0000-0000-000000000000}"/>
          </ac:spMkLst>
        </pc:spChg>
        <pc:spChg chg="mod">
          <ac:chgData name="Hamees Sajid" userId="9a7b723fd89fa8c6" providerId="LiveId" clId="{24391FAB-83F0-48E7-93EC-E5230744F26D}" dt="2023-07-07T20:31:01.644" v="2877" actId="255"/>
          <ac:spMkLst>
            <pc:docMk/>
            <pc:sldMk cId="4054070161" sldId="286"/>
            <ac:spMk id="5" creationId="{00000000-0000-0000-0000-000000000000}"/>
          </ac:spMkLst>
        </pc:spChg>
        <pc:spChg chg="add mod">
          <ac:chgData name="Hamees Sajid" userId="9a7b723fd89fa8c6" providerId="LiveId" clId="{24391FAB-83F0-48E7-93EC-E5230744F26D}" dt="2023-07-07T21:01:14.717" v="3104" actId="14100"/>
          <ac:spMkLst>
            <pc:docMk/>
            <pc:sldMk cId="4054070161" sldId="286"/>
            <ac:spMk id="6" creationId="{CEBF64F7-1AA5-7B58-324F-E2839008B320}"/>
          </ac:spMkLst>
        </pc:spChg>
        <pc:spChg chg="add del mod">
          <ac:chgData name="Hamees Sajid" userId="9a7b723fd89fa8c6" providerId="LiveId" clId="{24391FAB-83F0-48E7-93EC-E5230744F26D}" dt="2023-07-07T20:48:35.104" v="2997"/>
          <ac:spMkLst>
            <pc:docMk/>
            <pc:sldMk cId="4054070161" sldId="286"/>
            <ac:spMk id="7" creationId="{07F92F09-7C48-F358-77FD-F2E4B4A4F9F7}"/>
          </ac:spMkLst>
        </pc:spChg>
      </pc:sldChg>
      <pc:sldChg chg="addSp delSp modSp add mod setBg addAnim delAnim setClrOvrMap">
        <pc:chgData name="Hamees Sajid" userId="9a7b723fd89fa8c6" providerId="LiveId" clId="{24391FAB-83F0-48E7-93EC-E5230744F26D}" dt="2023-07-07T22:10:59.487" v="3637" actId="1076"/>
        <pc:sldMkLst>
          <pc:docMk/>
          <pc:sldMk cId="2603991171" sldId="287"/>
        </pc:sldMkLst>
        <pc:spChg chg="add del mod">
          <ac:chgData name="Hamees Sajid" userId="9a7b723fd89fa8c6" providerId="LiveId" clId="{24391FAB-83F0-48E7-93EC-E5230744F26D}" dt="2023-07-07T21:20:12.464" v="3207" actId="478"/>
          <ac:spMkLst>
            <pc:docMk/>
            <pc:sldMk cId="2603991171" sldId="287"/>
            <ac:spMk id="3" creationId="{2BE85996-87A8-FDE7-5D10-1FB042E6E5A9}"/>
          </ac:spMkLst>
        </pc:spChg>
        <pc:spChg chg="add del mod ord">
          <ac:chgData name="Hamees Sajid" userId="9a7b723fd89fa8c6" providerId="LiveId" clId="{24391FAB-83F0-48E7-93EC-E5230744F26D}" dt="2023-07-07T21:46:37.743" v="3398" actId="478"/>
          <ac:spMkLst>
            <pc:docMk/>
            <pc:sldMk cId="2603991171" sldId="287"/>
            <ac:spMk id="4" creationId="{00000000-0000-0000-0000-000000000000}"/>
          </ac:spMkLst>
        </pc:spChg>
        <pc:spChg chg="add del">
          <ac:chgData name="Hamees Sajid" userId="9a7b723fd89fa8c6" providerId="LiveId" clId="{24391FAB-83F0-48E7-93EC-E5230744F26D}" dt="2023-07-07T21:31:41.487" v="3267" actId="26606"/>
          <ac:spMkLst>
            <pc:docMk/>
            <pc:sldMk cId="2603991171" sldId="287"/>
            <ac:spMk id="13" creationId="{870A1295-61BC-4214-AA3E-D396673024D0}"/>
          </ac:spMkLst>
        </pc:spChg>
        <pc:spChg chg="add del">
          <ac:chgData name="Hamees Sajid" userId="9a7b723fd89fa8c6" providerId="LiveId" clId="{24391FAB-83F0-48E7-93EC-E5230744F26D}" dt="2023-07-07T21:31:12.426" v="3260" actId="26606"/>
          <ac:spMkLst>
            <pc:docMk/>
            <pc:sldMk cId="2603991171" sldId="287"/>
            <ac:spMk id="16" creationId="{37C89E4B-3C9F-44B9-8B86-D9E3D112D8EC}"/>
          </ac:spMkLst>
        </pc:spChg>
        <pc:spChg chg="add del">
          <ac:chgData name="Hamees Sajid" userId="9a7b723fd89fa8c6" providerId="LiveId" clId="{24391FAB-83F0-48E7-93EC-E5230744F26D}" dt="2023-07-07T21:53:26.165" v="3449" actId="26606"/>
          <ac:spMkLst>
            <pc:docMk/>
            <pc:sldMk cId="2603991171" sldId="287"/>
            <ac:spMk id="19" creationId="{42A4FC2C-047E-45A5-965D-8E1E3BF09BC6}"/>
          </ac:spMkLst>
        </pc:spChg>
        <pc:spChg chg="add del">
          <ac:chgData name="Hamees Sajid" userId="9a7b723fd89fa8c6" providerId="LiveId" clId="{24391FAB-83F0-48E7-93EC-E5230744F26D}" dt="2023-07-07T21:48:11.087" v="3424" actId="26606"/>
          <ac:spMkLst>
            <pc:docMk/>
            <pc:sldMk cId="2603991171" sldId="287"/>
            <ac:spMk id="22" creationId="{42A4FC2C-047E-45A5-965D-8E1E3BF09BC6}"/>
          </ac:spMkLst>
        </pc:spChg>
        <pc:spChg chg="add del">
          <ac:chgData name="Hamees Sajid" userId="9a7b723fd89fa8c6" providerId="LiveId" clId="{24391FAB-83F0-48E7-93EC-E5230744F26D}" dt="2023-07-07T21:31:45.272" v="3269" actId="26606"/>
          <ac:spMkLst>
            <pc:docMk/>
            <pc:sldMk cId="2603991171" sldId="287"/>
            <ac:spMk id="24" creationId="{71B2258F-86CA-4D4D-8270-BC05FCDEBFB3}"/>
          </ac:spMkLst>
        </pc:spChg>
        <pc:spChg chg="add del mod">
          <ac:chgData name="Hamees Sajid" userId="9a7b723fd89fa8c6" providerId="LiveId" clId="{24391FAB-83F0-48E7-93EC-E5230744F26D}" dt="2023-07-07T21:46:31.330" v="3393" actId="478"/>
          <ac:spMkLst>
            <pc:docMk/>
            <pc:sldMk cId="2603991171" sldId="287"/>
            <ac:spMk id="29" creationId="{F01C491B-C6C7-E3D7-AF26-47F7DD4781A8}"/>
          </ac:spMkLst>
        </pc:spChg>
        <pc:spChg chg="add del">
          <ac:chgData name="Hamees Sajid" userId="9a7b723fd89fa8c6" providerId="LiveId" clId="{24391FAB-83F0-48E7-93EC-E5230744F26D}" dt="2023-07-07T21:41:38.543" v="3361" actId="26606"/>
          <ac:spMkLst>
            <pc:docMk/>
            <pc:sldMk cId="2603991171" sldId="287"/>
            <ac:spMk id="30" creationId="{A9F529C3-C941-49FD-8C67-82F134F64BDB}"/>
          </ac:spMkLst>
        </pc:spChg>
        <pc:spChg chg="add del">
          <ac:chgData name="Hamees Sajid" userId="9a7b723fd89fa8c6" providerId="LiveId" clId="{24391FAB-83F0-48E7-93EC-E5230744F26D}" dt="2023-07-07T21:41:38.543" v="3361" actId="26606"/>
          <ac:spMkLst>
            <pc:docMk/>
            <pc:sldMk cId="2603991171" sldId="287"/>
            <ac:spMk id="31" creationId="{20586029-32A0-47E5-9AEC-AE3ABA6B94D0}"/>
          </ac:spMkLst>
        </pc:spChg>
        <pc:spChg chg="add del">
          <ac:chgData name="Hamees Sajid" userId="9a7b723fd89fa8c6" providerId="LiveId" clId="{24391FAB-83F0-48E7-93EC-E5230744F26D}" dt="2023-07-07T21:40:56.895" v="3345" actId="26606"/>
          <ac:spMkLst>
            <pc:docMk/>
            <pc:sldMk cId="2603991171" sldId="287"/>
            <ac:spMk id="32" creationId="{A9F529C3-C941-49FD-8C67-82F134F64BDB}"/>
          </ac:spMkLst>
        </pc:spChg>
        <pc:spChg chg="add del">
          <ac:chgData name="Hamees Sajid" userId="9a7b723fd89fa8c6" providerId="LiveId" clId="{24391FAB-83F0-48E7-93EC-E5230744F26D}" dt="2023-07-07T21:40:56.895" v="3345" actId="26606"/>
          <ac:spMkLst>
            <pc:docMk/>
            <pc:sldMk cId="2603991171" sldId="287"/>
            <ac:spMk id="34" creationId="{20586029-32A0-47E5-9AEC-AE3ABA6B94D0}"/>
          </ac:spMkLst>
        </pc:spChg>
        <pc:spChg chg="add del">
          <ac:chgData name="Hamees Sajid" userId="9a7b723fd89fa8c6" providerId="LiveId" clId="{24391FAB-83F0-48E7-93EC-E5230744F26D}" dt="2023-07-07T21:42:03.445" v="3363" actId="26606"/>
          <ac:spMkLst>
            <pc:docMk/>
            <pc:sldMk cId="2603991171" sldId="287"/>
            <ac:spMk id="35" creationId="{2F19B711-C590-44D1-9AA8-9F143B0ED58A}"/>
          </ac:spMkLst>
        </pc:spChg>
        <pc:spChg chg="add del">
          <ac:chgData name="Hamees Sajid" userId="9a7b723fd89fa8c6" providerId="LiveId" clId="{24391FAB-83F0-48E7-93EC-E5230744F26D}" dt="2023-07-07T21:42:03.445" v="3363" actId="26606"/>
          <ac:spMkLst>
            <pc:docMk/>
            <pc:sldMk cId="2603991171" sldId="287"/>
            <ac:spMk id="37" creationId="{C0C79CF2-6A1C-4636-84CE-ABB2BE191D23}"/>
          </ac:spMkLst>
        </pc:spChg>
        <pc:spChg chg="add del">
          <ac:chgData name="Hamees Sajid" userId="9a7b723fd89fa8c6" providerId="LiveId" clId="{24391FAB-83F0-48E7-93EC-E5230744F26D}" dt="2023-07-07T21:41:03.863" v="3347" actId="26606"/>
          <ac:spMkLst>
            <pc:docMk/>
            <pc:sldMk cId="2603991171" sldId="287"/>
            <ac:spMk id="38" creationId="{74283919-7E00-4FC2-BFC9-3F56E58808F7}"/>
          </ac:spMkLst>
        </pc:spChg>
        <pc:spChg chg="add del">
          <ac:chgData name="Hamees Sajid" userId="9a7b723fd89fa8c6" providerId="LiveId" clId="{24391FAB-83F0-48E7-93EC-E5230744F26D}" dt="2023-07-07T21:41:03.863" v="3347" actId="26606"/>
          <ac:spMkLst>
            <pc:docMk/>
            <pc:sldMk cId="2603991171" sldId="287"/>
            <ac:spMk id="39" creationId="{7AA67C3D-6D28-4C64-81F8-295FC9396EB6}"/>
          </ac:spMkLst>
        </pc:spChg>
        <pc:spChg chg="add del">
          <ac:chgData name="Hamees Sajid" userId="9a7b723fd89fa8c6" providerId="LiveId" clId="{24391FAB-83F0-48E7-93EC-E5230744F26D}" dt="2023-07-07T21:41:03.863" v="3347" actId="26606"/>
          <ac:spMkLst>
            <pc:docMk/>
            <pc:sldMk cId="2603991171" sldId="287"/>
            <ac:spMk id="40" creationId="{2217FF4A-5EDF-43B7-90EE-BDD9F1E9EAC2}"/>
          </ac:spMkLst>
        </pc:spChg>
        <pc:spChg chg="add del">
          <ac:chgData name="Hamees Sajid" userId="9a7b723fd89fa8c6" providerId="LiveId" clId="{24391FAB-83F0-48E7-93EC-E5230744F26D}" dt="2023-07-07T21:41:03.863" v="3347" actId="26606"/>
          <ac:spMkLst>
            <pc:docMk/>
            <pc:sldMk cId="2603991171" sldId="287"/>
            <ac:spMk id="41" creationId="{8DBEAE55-3EA1-41D7-A212-5F7D8986C1F2}"/>
          </ac:spMkLst>
        </pc:spChg>
        <pc:spChg chg="add del">
          <ac:chgData name="Hamees Sajid" userId="9a7b723fd89fa8c6" providerId="LiveId" clId="{24391FAB-83F0-48E7-93EC-E5230744F26D}" dt="2023-07-07T21:41:03.863" v="3347" actId="26606"/>
          <ac:spMkLst>
            <pc:docMk/>
            <pc:sldMk cId="2603991171" sldId="287"/>
            <ac:spMk id="42" creationId="{CFC5F0E7-644F-4101-BE72-12825CF537E7}"/>
          </ac:spMkLst>
        </pc:spChg>
        <pc:spChg chg="add del">
          <ac:chgData name="Hamees Sajid" userId="9a7b723fd89fa8c6" providerId="LiveId" clId="{24391FAB-83F0-48E7-93EC-E5230744F26D}" dt="2023-07-07T21:42:03.445" v="3363" actId="26606"/>
          <ac:spMkLst>
            <pc:docMk/>
            <pc:sldMk cId="2603991171" sldId="287"/>
            <ac:spMk id="43" creationId="{7A5D17DF-AD65-402C-A95C-F13C770C9FCD}"/>
          </ac:spMkLst>
        </pc:spChg>
        <pc:spChg chg="add del">
          <ac:chgData name="Hamees Sajid" userId="9a7b723fd89fa8c6" providerId="LiveId" clId="{24391FAB-83F0-48E7-93EC-E5230744F26D}" dt="2023-07-07T21:41:06.344" v="3349" actId="26606"/>
          <ac:spMkLst>
            <pc:docMk/>
            <pc:sldMk cId="2603991171" sldId="287"/>
            <ac:spMk id="44" creationId="{B527B32F-07F3-4C94-B09B-8C8F310F0D56}"/>
          </ac:spMkLst>
        </pc:spChg>
        <pc:spChg chg="add del">
          <ac:chgData name="Hamees Sajid" userId="9a7b723fd89fa8c6" providerId="LiveId" clId="{24391FAB-83F0-48E7-93EC-E5230744F26D}" dt="2023-07-07T21:41:06.344" v="3349" actId="26606"/>
          <ac:spMkLst>
            <pc:docMk/>
            <pc:sldMk cId="2603991171" sldId="287"/>
            <ac:spMk id="45" creationId="{7F41D4CC-403D-465E-9223-3277868A5D9E}"/>
          </ac:spMkLst>
        </pc:spChg>
        <pc:spChg chg="add del">
          <ac:chgData name="Hamees Sajid" userId="9a7b723fd89fa8c6" providerId="LiveId" clId="{24391FAB-83F0-48E7-93EC-E5230744F26D}" dt="2023-07-07T21:41:06.344" v="3349" actId="26606"/>
          <ac:spMkLst>
            <pc:docMk/>
            <pc:sldMk cId="2603991171" sldId="287"/>
            <ac:spMk id="46" creationId="{3DC4C688-715E-4A31-AB90-6A5752887D8A}"/>
          </ac:spMkLst>
        </pc:spChg>
        <pc:spChg chg="add del">
          <ac:chgData name="Hamees Sajid" userId="9a7b723fd89fa8c6" providerId="LiveId" clId="{24391FAB-83F0-48E7-93EC-E5230744F26D}" dt="2023-07-07T21:42:21.431" v="3365" actId="26606"/>
          <ac:spMkLst>
            <pc:docMk/>
            <pc:sldMk cId="2603991171" sldId="287"/>
            <ac:spMk id="47" creationId="{73EDB3DA-AEF0-428A-A317-C42827E6C836}"/>
          </ac:spMkLst>
        </pc:spChg>
        <pc:spChg chg="add del">
          <ac:chgData name="Hamees Sajid" userId="9a7b723fd89fa8c6" providerId="LiveId" clId="{24391FAB-83F0-48E7-93EC-E5230744F26D}" dt="2023-07-07T21:41:09.865" v="3351" actId="26606"/>
          <ac:spMkLst>
            <pc:docMk/>
            <pc:sldMk cId="2603991171" sldId="287"/>
            <ac:spMk id="48" creationId="{854ECEBE-9353-406C-9313-02A517A310EF}"/>
          </ac:spMkLst>
        </pc:spChg>
        <pc:spChg chg="add del">
          <ac:chgData name="Hamees Sajid" userId="9a7b723fd89fa8c6" providerId="LiveId" clId="{24391FAB-83F0-48E7-93EC-E5230744F26D}" dt="2023-07-07T21:41:09.865" v="3351" actId="26606"/>
          <ac:spMkLst>
            <pc:docMk/>
            <pc:sldMk cId="2603991171" sldId="287"/>
            <ac:spMk id="49" creationId="{86806086-A782-4311-A63B-1A68574D8067}"/>
          </ac:spMkLst>
        </pc:spChg>
        <pc:spChg chg="add del">
          <ac:chgData name="Hamees Sajid" userId="9a7b723fd89fa8c6" providerId="LiveId" clId="{24391FAB-83F0-48E7-93EC-E5230744F26D}" dt="2023-07-07T21:41:09.865" v="3351" actId="26606"/>
          <ac:spMkLst>
            <pc:docMk/>
            <pc:sldMk cId="2603991171" sldId="287"/>
            <ac:spMk id="50" creationId="{CE71458B-DF80-43DF-9693-2EC3878ACAB5}"/>
          </ac:spMkLst>
        </pc:spChg>
        <pc:spChg chg="add del">
          <ac:chgData name="Hamees Sajid" userId="9a7b723fd89fa8c6" providerId="LiveId" clId="{24391FAB-83F0-48E7-93EC-E5230744F26D}" dt="2023-07-07T21:41:09.865" v="3351" actId="26606"/>
          <ac:spMkLst>
            <pc:docMk/>
            <pc:sldMk cId="2603991171" sldId="287"/>
            <ac:spMk id="51" creationId="{DE1994AC-22D1-4B48-9EDA-BE373E704567}"/>
          </ac:spMkLst>
        </pc:spChg>
        <pc:spChg chg="add del">
          <ac:chgData name="Hamees Sajid" userId="9a7b723fd89fa8c6" providerId="LiveId" clId="{24391FAB-83F0-48E7-93EC-E5230744F26D}" dt="2023-07-07T21:41:09.865" v="3351" actId="26606"/>
          <ac:spMkLst>
            <pc:docMk/>
            <pc:sldMk cId="2603991171" sldId="287"/>
            <ac:spMk id="52" creationId="{22220111-5018-4EB7-A38B-79BD37F7C095}"/>
          </ac:spMkLst>
        </pc:spChg>
        <pc:spChg chg="add del">
          <ac:chgData name="Hamees Sajid" userId="9a7b723fd89fa8c6" providerId="LiveId" clId="{24391FAB-83F0-48E7-93EC-E5230744F26D}" dt="2023-07-07T21:42:21.431" v="3365" actId="26606"/>
          <ac:spMkLst>
            <pc:docMk/>
            <pc:sldMk cId="2603991171" sldId="287"/>
            <ac:spMk id="53" creationId="{4A06AD8B-0227-4FF6-AEB4-C66C5A5398C1}"/>
          </ac:spMkLst>
        </pc:spChg>
        <pc:spChg chg="add del">
          <ac:chgData name="Hamees Sajid" userId="9a7b723fd89fa8c6" providerId="LiveId" clId="{24391FAB-83F0-48E7-93EC-E5230744F26D}" dt="2023-07-07T21:41:11.941" v="3353" actId="26606"/>
          <ac:spMkLst>
            <pc:docMk/>
            <pc:sldMk cId="2603991171" sldId="287"/>
            <ac:spMk id="54" creationId="{73EDB3DA-AEF0-428A-A317-C42827E6C836}"/>
          </ac:spMkLst>
        </pc:spChg>
        <pc:spChg chg="add del">
          <ac:chgData name="Hamees Sajid" userId="9a7b723fd89fa8c6" providerId="LiveId" clId="{24391FAB-83F0-48E7-93EC-E5230744F26D}" dt="2023-07-07T21:41:11.941" v="3353" actId="26606"/>
          <ac:spMkLst>
            <pc:docMk/>
            <pc:sldMk cId="2603991171" sldId="287"/>
            <ac:spMk id="55" creationId="{4A06AD8B-0227-4FF6-AEB4-C66C5A5398C1}"/>
          </ac:spMkLst>
        </pc:spChg>
        <pc:spChg chg="add del">
          <ac:chgData name="Hamees Sajid" userId="9a7b723fd89fa8c6" providerId="LiveId" clId="{24391FAB-83F0-48E7-93EC-E5230744F26D}" dt="2023-07-07T21:41:11.941" v="3353" actId="26606"/>
          <ac:spMkLst>
            <pc:docMk/>
            <pc:sldMk cId="2603991171" sldId="287"/>
            <ac:spMk id="56" creationId="{5DFACEB2-7564-4FB9-B739-C2CE339BA3D2}"/>
          </ac:spMkLst>
        </pc:spChg>
        <pc:spChg chg="add del">
          <ac:chgData name="Hamees Sajid" userId="9a7b723fd89fa8c6" providerId="LiveId" clId="{24391FAB-83F0-48E7-93EC-E5230744F26D}" dt="2023-07-07T21:42:21.431" v="3365" actId="26606"/>
          <ac:spMkLst>
            <pc:docMk/>
            <pc:sldMk cId="2603991171" sldId="287"/>
            <ac:spMk id="57" creationId="{5DFACEB2-7564-4FB9-B739-C2CE339BA3D2}"/>
          </ac:spMkLst>
        </pc:spChg>
        <pc:spChg chg="add del">
          <ac:chgData name="Hamees Sajid" userId="9a7b723fd89fa8c6" providerId="LiveId" clId="{24391FAB-83F0-48E7-93EC-E5230744F26D}" dt="2023-07-07T21:41:17.208" v="3355" actId="26606"/>
          <ac:spMkLst>
            <pc:docMk/>
            <pc:sldMk cId="2603991171" sldId="287"/>
            <ac:spMk id="58" creationId="{22F15A2D-2324-487D-A02A-BF46C5C580EB}"/>
          </ac:spMkLst>
        </pc:spChg>
        <pc:spChg chg="add del">
          <ac:chgData name="Hamees Sajid" userId="9a7b723fd89fa8c6" providerId="LiveId" clId="{24391FAB-83F0-48E7-93EC-E5230744F26D}" dt="2023-07-07T21:41:17.208" v="3355" actId="26606"/>
          <ac:spMkLst>
            <pc:docMk/>
            <pc:sldMk cId="2603991171" sldId="287"/>
            <ac:spMk id="59" creationId="{17A7F34E-D418-47E2-9F86-2C45BBC31210}"/>
          </ac:spMkLst>
        </pc:spChg>
        <pc:spChg chg="add del">
          <ac:chgData name="Hamees Sajid" userId="9a7b723fd89fa8c6" providerId="LiveId" clId="{24391FAB-83F0-48E7-93EC-E5230744F26D}" dt="2023-07-07T21:41:17.208" v="3355" actId="26606"/>
          <ac:spMkLst>
            <pc:docMk/>
            <pc:sldMk cId="2603991171" sldId="287"/>
            <ac:spMk id="60" creationId="{2AEAFA59-923A-4F54-8B49-44C970BCC323}"/>
          </ac:spMkLst>
        </pc:spChg>
        <pc:spChg chg="add del">
          <ac:chgData name="Hamees Sajid" userId="9a7b723fd89fa8c6" providerId="LiveId" clId="{24391FAB-83F0-48E7-93EC-E5230744F26D}" dt="2023-07-07T21:43:36.414" v="3370" actId="26606"/>
          <ac:spMkLst>
            <pc:docMk/>
            <pc:sldMk cId="2603991171" sldId="287"/>
            <ac:spMk id="61" creationId="{7AA67C3D-6D28-4C64-81F8-295FC9396EB6}"/>
          </ac:spMkLst>
        </pc:spChg>
        <pc:spChg chg="add del">
          <ac:chgData name="Hamees Sajid" userId="9a7b723fd89fa8c6" providerId="LiveId" clId="{24391FAB-83F0-48E7-93EC-E5230744F26D}" dt="2023-07-07T21:41:27.750" v="3359" actId="26606"/>
          <ac:spMkLst>
            <pc:docMk/>
            <pc:sldMk cId="2603991171" sldId="287"/>
            <ac:spMk id="62" creationId="{11BE3FA7-0D70-4431-814F-D8C40576EA93}"/>
          </ac:spMkLst>
        </pc:spChg>
        <pc:spChg chg="add del">
          <ac:chgData name="Hamees Sajid" userId="9a7b723fd89fa8c6" providerId="LiveId" clId="{24391FAB-83F0-48E7-93EC-E5230744F26D}" dt="2023-07-07T21:43:36.414" v="3370" actId="26606"/>
          <ac:spMkLst>
            <pc:docMk/>
            <pc:sldMk cId="2603991171" sldId="287"/>
            <ac:spMk id="63" creationId="{8DBEAE55-3EA1-41D7-A212-5F7D8986C1F2}"/>
          </ac:spMkLst>
        </pc:spChg>
        <pc:spChg chg="add del">
          <ac:chgData name="Hamees Sajid" userId="9a7b723fd89fa8c6" providerId="LiveId" clId="{24391FAB-83F0-48E7-93EC-E5230744F26D}" dt="2023-07-07T21:43:36.414" v="3370" actId="26606"/>
          <ac:spMkLst>
            <pc:docMk/>
            <pc:sldMk cId="2603991171" sldId="287"/>
            <ac:spMk id="64" creationId="{CFC5F0E7-644F-4101-BE72-12825CF537E7}"/>
          </ac:spMkLst>
        </pc:spChg>
        <pc:spChg chg="add del">
          <ac:chgData name="Hamees Sajid" userId="9a7b723fd89fa8c6" providerId="LiveId" clId="{24391FAB-83F0-48E7-93EC-E5230744F26D}" dt="2023-07-07T21:43:36.414" v="3370" actId="26606"/>
          <ac:spMkLst>
            <pc:docMk/>
            <pc:sldMk cId="2603991171" sldId="287"/>
            <ac:spMk id="65" creationId="{74283919-7E00-4FC2-BFC9-3F56E58808F7}"/>
          </ac:spMkLst>
        </pc:spChg>
        <pc:spChg chg="add del">
          <ac:chgData name="Hamees Sajid" userId="9a7b723fd89fa8c6" providerId="LiveId" clId="{24391FAB-83F0-48E7-93EC-E5230744F26D}" dt="2023-07-07T21:43:36.414" v="3370" actId="26606"/>
          <ac:spMkLst>
            <pc:docMk/>
            <pc:sldMk cId="2603991171" sldId="287"/>
            <ac:spMk id="66" creationId="{2217FF4A-5EDF-43B7-90EE-BDD9F1E9EAC2}"/>
          </ac:spMkLst>
        </pc:spChg>
        <pc:spChg chg="add del">
          <ac:chgData name="Hamees Sajid" userId="9a7b723fd89fa8c6" providerId="LiveId" clId="{24391FAB-83F0-48E7-93EC-E5230744F26D}" dt="2023-07-07T21:46:19.703" v="3386" actId="26606"/>
          <ac:spMkLst>
            <pc:docMk/>
            <pc:sldMk cId="2603991171" sldId="287"/>
            <ac:spMk id="67" creationId="{7AA67C3D-6D28-4C64-81F8-295FC9396EB6}"/>
          </ac:spMkLst>
        </pc:spChg>
        <pc:spChg chg="add del">
          <ac:chgData name="Hamees Sajid" userId="9a7b723fd89fa8c6" providerId="LiveId" clId="{24391FAB-83F0-48E7-93EC-E5230744F26D}" dt="2023-07-07T21:43:39.876" v="3372" actId="26606"/>
          <ac:spMkLst>
            <pc:docMk/>
            <pc:sldMk cId="2603991171" sldId="287"/>
            <ac:spMk id="68" creationId="{2F19B711-C590-44D1-9AA8-9F143B0ED58A}"/>
          </ac:spMkLst>
        </pc:spChg>
        <pc:spChg chg="add del">
          <ac:chgData name="Hamees Sajid" userId="9a7b723fd89fa8c6" providerId="LiveId" clId="{24391FAB-83F0-48E7-93EC-E5230744F26D}" dt="2023-07-07T21:43:39.876" v="3372" actId="26606"/>
          <ac:spMkLst>
            <pc:docMk/>
            <pc:sldMk cId="2603991171" sldId="287"/>
            <ac:spMk id="69" creationId="{C0C79CF2-6A1C-4636-84CE-ABB2BE191D23}"/>
          </ac:spMkLst>
        </pc:spChg>
        <pc:spChg chg="add del">
          <ac:chgData name="Hamees Sajid" userId="9a7b723fd89fa8c6" providerId="LiveId" clId="{24391FAB-83F0-48E7-93EC-E5230744F26D}" dt="2023-07-07T21:43:39.876" v="3372" actId="26606"/>
          <ac:spMkLst>
            <pc:docMk/>
            <pc:sldMk cId="2603991171" sldId="287"/>
            <ac:spMk id="70" creationId="{7A5D17DF-AD65-402C-A95C-F13C770C9FCD}"/>
          </ac:spMkLst>
        </pc:spChg>
        <pc:spChg chg="add del">
          <ac:chgData name="Hamees Sajid" userId="9a7b723fd89fa8c6" providerId="LiveId" clId="{24391FAB-83F0-48E7-93EC-E5230744F26D}" dt="2023-07-07T21:46:19.703" v="3386" actId="26606"/>
          <ac:spMkLst>
            <pc:docMk/>
            <pc:sldMk cId="2603991171" sldId="287"/>
            <ac:spMk id="71" creationId="{8DBEAE55-3EA1-41D7-A212-5F7D8986C1F2}"/>
          </ac:spMkLst>
        </pc:spChg>
        <pc:spChg chg="add del">
          <ac:chgData name="Hamees Sajid" userId="9a7b723fd89fa8c6" providerId="LiveId" clId="{24391FAB-83F0-48E7-93EC-E5230744F26D}" dt="2023-07-07T21:43:44.908" v="3374" actId="26606"/>
          <ac:spMkLst>
            <pc:docMk/>
            <pc:sldMk cId="2603991171" sldId="287"/>
            <ac:spMk id="72" creationId="{7AA67C3D-6D28-4C64-81F8-295FC9396EB6}"/>
          </ac:spMkLst>
        </pc:spChg>
        <pc:spChg chg="add del">
          <ac:chgData name="Hamees Sajid" userId="9a7b723fd89fa8c6" providerId="LiveId" clId="{24391FAB-83F0-48E7-93EC-E5230744F26D}" dt="2023-07-07T21:43:44.908" v="3374" actId="26606"/>
          <ac:spMkLst>
            <pc:docMk/>
            <pc:sldMk cId="2603991171" sldId="287"/>
            <ac:spMk id="73" creationId="{8DBEAE55-3EA1-41D7-A212-5F7D8986C1F2}"/>
          </ac:spMkLst>
        </pc:spChg>
        <pc:spChg chg="add del">
          <ac:chgData name="Hamees Sajid" userId="9a7b723fd89fa8c6" providerId="LiveId" clId="{24391FAB-83F0-48E7-93EC-E5230744F26D}" dt="2023-07-07T21:43:44.908" v="3374" actId="26606"/>
          <ac:spMkLst>
            <pc:docMk/>
            <pc:sldMk cId="2603991171" sldId="287"/>
            <ac:spMk id="74" creationId="{CFC5F0E7-644F-4101-BE72-12825CF537E7}"/>
          </ac:spMkLst>
        </pc:spChg>
        <pc:spChg chg="add del">
          <ac:chgData name="Hamees Sajid" userId="9a7b723fd89fa8c6" providerId="LiveId" clId="{24391FAB-83F0-48E7-93EC-E5230744F26D}" dt="2023-07-07T21:43:44.908" v="3374" actId="26606"/>
          <ac:spMkLst>
            <pc:docMk/>
            <pc:sldMk cId="2603991171" sldId="287"/>
            <ac:spMk id="75" creationId="{74283919-7E00-4FC2-BFC9-3F56E58808F7}"/>
          </ac:spMkLst>
        </pc:spChg>
        <pc:spChg chg="add del">
          <ac:chgData name="Hamees Sajid" userId="9a7b723fd89fa8c6" providerId="LiveId" clId="{24391FAB-83F0-48E7-93EC-E5230744F26D}" dt="2023-07-07T21:43:44.908" v="3374" actId="26606"/>
          <ac:spMkLst>
            <pc:docMk/>
            <pc:sldMk cId="2603991171" sldId="287"/>
            <ac:spMk id="76" creationId="{2217FF4A-5EDF-43B7-90EE-BDD9F1E9EAC2}"/>
          </ac:spMkLst>
        </pc:spChg>
        <pc:spChg chg="add del">
          <ac:chgData name="Hamees Sajid" userId="9a7b723fd89fa8c6" providerId="LiveId" clId="{24391FAB-83F0-48E7-93EC-E5230744F26D}" dt="2023-07-07T21:46:19.703" v="3386" actId="26606"/>
          <ac:spMkLst>
            <pc:docMk/>
            <pc:sldMk cId="2603991171" sldId="287"/>
            <ac:spMk id="77" creationId="{CFC5F0E7-644F-4101-BE72-12825CF537E7}"/>
          </ac:spMkLst>
        </pc:spChg>
        <pc:spChg chg="add del">
          <ac:chgData name="Hamees Sajid" userId="9a7b723fd89fa8c6" providerId="LiveId" clId="{24391FAB-83F0-48E7-93EC-E5230744F26D}" dt="2023-07-07T21:43:59.313" v="3376" actId="26606"/>
          <ac:spMkLst>
            <pc:docMk/>
            <pc:sldMk cId="2603991171" sldId="287"/>
            <ac:spMk id="78" creationId="{2F19B711-C590-44D1-9AA8-9F143B0ED58A}"/>
          </ac:spMkLst>
        </pc:spChg>
        <pc:spChg chg="add del">
          <ac:chgData name="Hamees Sajid" userId="9a7b723fd89fa8c6" providerId="LiveId" clId="{24391FAB-83F0-48E7-93EC-E5230744F26D}" dt="2023-07-07T21:43:59.313" v="3376" actId="26606"/>
          <ac:spMkLst>
            <pc:docMk/>
            <pc:sldMk cId="2603991171" sldId="287"/>
            <ac:spMk id="79" creationId="{C0C79CF2-6A1C-4636-84CE-ABB2BE191D23}"/>
          </ac:spMkLst>
        </pc:spChg>
        <pc:spChg chg="add del">
          <ac:chgData name="Hamees Sajid" userId="9a7b723fd89fa8c6" providerId="LiveId" clId="{24391FAB-83F0-48E7-93EC-E5230744F26D}" dt="2023-07-07T21:43:59.313" v="3376" actId="26606"/>
          <ac:spMkLst>
            <pc:docMk/>
            <pc:sldMk cId="2603991171" sldId="287"/>
            <ac:spMk id="80" creationId="{7A5D17DF-AD65-402C-A95C-F13C770C9FCD}"/>
          </ac:spMkLst>
        </pc:spChg>
        <pc:spChg chg="add del">
          <ac:chgData name="Hamees Sajid" userId="9a7b723fd89fa8c6" providerId="LiveId" clId="{24391FAB-83F0-48E7-93EC-E5230744F26D}" dt="2023-07-07T21:46:19.703" v="3386" actId="26606"/>
          <ac:spMkLst>
            <pc:docMk/>
            <pc:sldMk cId="2603991171" sldId="287"/>
            <ac:spMk id="81" creationId="{74283919-7E00-4FC2-BFC9-3F56E58808F7}"/>
          </ac:spMkLst>
        </pc:spChg>
        <pc:spChg chg="add del">
          <ac:chgData name="Hamees Sajid" userId="9a7b723fd89fa8c6" providerId="LiveId" clId="{24391FAB-83F0-48E7-93EC-E5230744F26D}" dt="2023-07-07T21:46:19.703" v="3386" actId="26606"/>
          <ac:spMkLst>
            <pc:docMk/>
            <pc:sldMk cId="2603991171" sldId="287"/>
            <ac:spMk id="82" creationId="{2217FF4A-5EDF-43B7-90EE-BDD9F1E9EAC2}"/>
          </ac:spMkLst>
        </pc:spChg>
        <pc:spChg chg="add del mod">
          <ac:chgData name="Hamees Sajid" userId="9a7b723fd89fa8c6" providerId="LiveId" clId="{24391FAB-83F0-48E7-93EC-E5230744F26D}" dt="2023-07-07T21:46:43.775" v="3400" actId="478"/>
          <ac:spMkLst>
            <pc:docMk/>
            <pc:sldMk cId="2603991171" sldId="287"/>
            <ac:spMk id="84" creationId="{2DE84AC3-0F3D-DD63-D478-3572E22B6C8C}"/>
          </ac:spMkLst>
        </pc:spChg>
        <pc:spChg chg="add mod">
          <ac:chgData name="Hamees Sajid" userId="9a7b723fd89fa8c6" providerId="LiveId" clId="{24391FAB-83F0-48E7-93EC-E5230744F26D}" dt="2023-07-07T22:10:59.487" v="3637" actId="1076"/>
          <ac:spMkLst>
            <pc:docMk/>
            <pc:sldMk cId="2603991171" sldId="287"/>
            <ac:spMk id="85" creationId="{5795B25F-2F91-DDD4-8D2E-B7690779E184}"/>
          </ac:spMkLst>
        </pc:spChg>
        <pc:grpChg chg="add del">
          <ac:chgData name="Hamees Sajid" userId="9a7b723fd89fa8c6" providerId="LiveId" clId="{24391FAB-83F0-48E7-93EC-E5230744F26D}" dt="2023-07-07T21:31:41.487" v="3267" actId="26606"/>
          <ac:grpSpMkLst>
            <pc:docMk/>
            <pc:sldMk cId="2603991171" sldId="287"/>
            <ac:grpSpMk id="14" creationId="{0B139475-2B26-4CA9-9413-DE741E49F7BB}"/>
          </ac:grpSpMkLst>
        </pc:grpChg>
        <pc:picChg chg="add del mod">
          <ac:chgData name="Hamees Sajid" userId="9a7b723fd89fa8c6" providerId="LiveId" clId="{24391FAB-83F0-48E7-93EC-E5230744F26D}" dt="2023-07-07T21:29:01.655" v="3252" actId="478"/>
          <ac:picMkLst>
            <pc:docMk/>
            <pc:sldMk cId="2603991171" sldId="287"/>
            <ac:picMk id="6" creationId="{221C45A9-2B45-3112-DEEB-93CCA75925A1}"/>
          </ac:picMkLst>
        </pc:picChg>
        <pc:picChg chg="del">
          <ac:chgData name="Hamees Sajid" userId="9a7b723fd89fa8c6" providerId="LiveId" clId="{24391FAB-83F0-48E7-93EC-E5230744F26D}" dt="2023-07-07T21:20:09.148" v="3206" actId="478"/>
          <ac:picMkLst>
            <pc:docMk/>
            <pc:sldMk cId="2603991171" sldId="287"/>
            <ac:picMk id="7" creationId="{00000000-0000-0000-0000-000000000000}"/>
          </ac:picMkLst>
        </pc:picChg>
        <pc:picChg chg="add del mod">
          <ac:chgData name="Hamees Sajid" userId="9a7b723fd89fa8c6" providerId="LiveId" clId="{24391FAB-83F0-48E7-93EC-E5230744F26D}" dt="2023-07-07T21:29:14.987" v="3255" actId="478"/>
          <ac:picMkLst>
            <pc:docMk/>
            <pc:sldMk cId="2603991171" sldId="287"/>
            <ac:picMk id="9" creationId="{50AB2808-3B9C-DD38-ABFC-ECDFA04D75EA}"/>
          </ac:picMkLst>
        </pc:picChg>
        <pc:picChg chg="add del mod">
          <ac:chgData name="Hamees Sajid" userId="9a7b723fd89fa8c6" providerId="LiveId" clId="{24391FAB-83F0-48E7-93EC-E5230744F26D}" dt="2023-07-07T21:32:26.995" v="3279" actId="22"/>
          <ac:picMkLst>
            <pc:docMk/>
            <pc:sldMk cId="2603991171" sldId="287"/>
            <ac:picMk id="11" creationId="{510C7783-B558-0099-9494-28A3BB35F3CD}"/>
          </ac:picMkLst>
        </pc:picChg>
        <pc:picChg chg="add mod ord">
          <ac:chgData name="Hamees Sajid" userId="9a7b723fd89fa8c6" providerId="LiveId" clId="{24391FAB-83F0-48E7-93EC-E5230744F26D}" dt="2023-07-07T21:53:38.814" v="3452" actId="26606"/>
          <ac:picMkLst>
            <pc:docMk/>
            <pc:sldMk cId="2603991171" sldId="287"/>
            <ac:picMk id="17" creationId="{155B3F2A-4551-D782-FEE5-D4C7A2CDE5CB}"/>
          </ac:picMkLst>
        </pc:picChg>
        <pc:picChg chg="add del mod">
          <ac:chgData name="Hamees Sajid" userId="9a7b723fd89fa8c6" providerId="LiveId" clId="{24391FAB-83F0-48E7-93EC-E5230744F26D}" dt="2023-07-07T21:40:11.430" v="3331" actId="22"/>
          <ac:picMkLst>
            <pc:docMk/>
            <pc:sldMk cId="2603991171" sldId="287"/>
            <ac:picMk id="25" creationId="{6676E265-1B73-10A3-6753-0726D9513589}"/>
          </ac:picMkLst>
        </pc:picChg>
        <pc:picChg chg="add del mod">
          <ac:chgData name="Hamees Sajid" userId="9a7b723fd89fa8c6" providerId="LiveId" clId="{24391FAB-83F0-48E7-93EC-E5230744F26D}" dt="2023-07-07T21:46:33.117" v="3397" actId="22"/>
          <ac:picMkLst>
            <pc:docMk/>
            <pc:sldMk cId="2603991171" sldId="287"/>
            <ac:picMk id="27" creationId="{9A5136F6-C5EC-78EB-DC9C-5A4C1C6A80E4}"/>
          </ac:picMkLst>
        </pc:picChg>
        <pc:cxnChg chg="add del">
          <ac:chgData name="Hamees Sajid" userId="9a7b723fd89fa8c6" providerId="LiveId" clId="{24391FAB-83F0-48E7-93EC-E5230744F26D}" dt="2023-07-07T21:31:12.426" v="3260" actId="26606"/>
          <ac:cxnSpMkLst>
            <pc:docMk/>
            <pc:sldMk cId="2603991171" sldId="287"/>
            <ac:cxnSpMk id="18" creationId="{AA2EAA10-076F-46BD-8F0F-B9A2FB77A85C}"/>
          </ac:cxnSpMkLst>
        </pc:cxnChg>
        <pc:cxnChg chg="add del">
          <ac:chgData name="Hamees Sajid" userId="9a7b723fd89fa8c6" providerId="LiveId" clId="{24391FAB-83F0-48E7-93EC-E5230744F26D}" dt="2023-07-07T21:31:12.426" v="3260" actId="26606"/>
          <ac:cxnSpMkLst>
            <pc:docMk/>
            <pc:sldMk cId="2603991171" sldId="287"/>
            <ac:cxnSpMk id="20" creationId="{D891E407-403B-4764-86C9-33A56D3BCAA3}"/>
          </ac:cxnSpMkLst>
        </pc:cxnChg>
        <pc:cxnChg chg="add del">
          <ac:chgData name="Hamees Sajid" userId="9a7b723fd89fa8c6" providerId="LiveId" clId="{24391FAB-83F0-48E7-93EC-E5230744F26D}" dt="2023-07-07T21:41:38.543" v="3361" actId="26606"/>
          <ac:cxnSpMkLst>
            <pc:docMk/>
            <pc:sldMk cId="2603991171" sldId="287"/>
            <ac:cxnSpMk id="33" creationId="{8C730EAB-A532-4295-A302-FB4B90DB9F5E}"/>
          </ac:cxnSpMkLst>
        </pc:cxnChg>
        <pc:cxnChg chg="add del">
          <ac:chgData name="Hamees Sajid" userId="9a7b723fd89fa8c6" providerId="LiveId" clId="{24391FAB-83F0-48E7-93EC-E5230744F26D}" dt="2023-07-07T21:40:56.895" v="3345" actId="26606"/>
          <ac:cxnSpMkLst>
            <pc:docMk/>
            <pc:sldMk cId="2603991171" sldId="287"/>
            <ac:cxnSpMk id="36" creationId="{8C730EAB-A532-4295-A302-FB4B90DB9F5E}"/>
          </ac:cxnSpMkLst>
        </pc:cxnChg>
      </pc:sldChg>
      <pc:sldChg chg="addSp delSp modSp add mod ord setBg">
        <pc:chgData name="Hamees Sajid" userId="9a7b723fd89fa8c6" providerId="LiveId" clId="{24391FAB-83F0-48E7-93EC-E5230744F26D}" dt="2023-07-07T22:10:34.958" v="3620" actId="255"/>
        <pc:sldMkLst>
          <pc:docMk/>
          <pc:sldMk cId="4199099772" sldId="288"/>
        </pc:sldMkLst>
        <pc:spChg chg="add mod">
          <ac:chgData name="Hamees Sajid" userId="9a7b723fd89fa8c6" providerId="LiveId" clId="{24391FAB-83F0-48E7-93EC-E5230744F26D}" dt="2023-07-07T22:10:34.958" v="3620" actId="255"/>
          <ac:spMkLst>
            <pc:docMk/>
            <pc:sldMk cId="4199099772" sldId="288"/>
            <ac:spMk id="4" creationId="{D1F6587F-EB45-DF7E-9B4A-FE6D351725CB}"/>
          </ac:spMkLst>
        </pc:spChg>
        <pc:spChg chg="add del">
          <ac:chgData name="Hamees Sajid" userId="9a7b723fd89fa8c6" providerId="LiveId" clId="{24391FAB-83F0-48E7-93EC-E5230744F26D}" dt="2023-07-07T21:47:42.043" v="3414" actId="26606"/>
          <ac:spMkLst>
            <pc:docMk/>
            <pc:sldMk cId="4199099772" sldId="288"/>
            <ac:spMk id="8" creationId="{42A4FC2C-047E-45A5-965D-8E1E3BF09BC6}"/>
          </ac:spMkLst>
        </pc:spChg>
        <pc:spChg chg="add del">
          <ac:chgData name="Hamees Sajid" userId="9a7b723fd89fa8c6" providerId="LiveId" clId="{24391FAB-83F0-48E7-93EC-E5230744F26D}" dt="2023-07-07T21:47:43.315" v="3416" actId="26606"/>
          <ac:spMkLst>
            <pc:docMk/>
            <pc:sldMk cId="4199099772" sldId="288"/>
            <ac:spMk id="10" creationId="{A7B21A54-9BA3-4EA9-B460-5A829ADD9051}"/>
          </ac:spMkLst>
        </pc:spChg>
        <pc:spChg chg="add del">
          <ac:chgData name="Hamees Sajid" userId="9a7b723fd89fa8c6" providerId="LiveId" clId="{24391FAB-83F0-48E7-93EC-E5230744F26D}" dt="2023-07-07T21:47:43.315" v="3416" actId="26606"/>
          <ac:spMkLst>
            <pc:docMk/>
            <pc:sldMk cId="4199099772" sldId="288"/>
            <ac:spMk id="11" creationId="{B9FF99BD-075F-4761-A995-6FC574BD25EA}"/>
          </ac:spMkLst>
        </pc:spChg>
        <pc:spChg chg="add del">
          <ac:chgData name="Hamees Sajid" userId="9a7b723fd89fa8c6" providerId="LiveId" clId="{24391FAB-83F0-48E7-93EC-E5230744F26D}" dt="2023-07-07T21:47:43.315" v="3416" actId="26606"/>
          <ac:spMkLst>
            <pc:docMk/>
            <pc:sldMk cId="4199099772" sldId="288"/>
            <ac:spMk id="12" creationId="{6FA8F714-B9D8-488A-8CCA-E9948FF913A9}"/>
          </ac:spMkLst>
        </pc:spChg>
        <pc:spChg chg="add del">
          <ac:chgData name="Hamees Sajid" userId="9a7b723fd89fa8c6" providerId="LiveId" clId="{24391FAB-83F0-48E7-93EC-E5230744F26D}" dt="2023-07-07T21:47:44.290" v="3418" actId="26606"/>
          <ac:spMkLst>
            <pc:docMk/>
            <pc:sldMk cId="4199099772" sldId="288"/>
            <ac:spMk id="15" creationId="{3DAD86CA-8235-409B-982B-5E7A033E2392}"/>
          </ac:spMkLst>
        </pc:spChg>
        <pc:spChg chg="add del">
          <ac:chgData name="Hamees Sajid" userId="9a7b723fd89fa8c6" providerId="LiveId" clId="{24391FAB-83F0-48E7-93EC-E5230744F26D}" dt="2023-07-07T21:47:44.290" v="3418" actId="26606"/>
          <ac:spMkLst>
            <pc:docMk/>
            <pc:sldMk cId="4199099772" sldId="288"/>
            <ac:spMk id="16" creationId="{9F234FBA-3501-47B4-AE0C-AA4AFBC8F603}"/>
          </ac:spMkLst>
        </pc:spChg>
        <pc:spChg chg="add del">
          <ac:chgData name="Hamees Sajid" userId="9a7b723fd89fa8c6" providerId="LiveId" clId="{24391FAB-83F0-48E7-93EC-E5230744F26D}" dt="2023-07-07T21:47:44.290" v="3418" actId="26606"/>
          <ac:spMkLst>
            <pc:docMk/>
            <pc:sldMk cId="4199099772" sldId="288"/>
            <ac:spMk id="18" creationId="{B5EF893B-0491-416E-9D33-BADE9600792A}"/>
          </ac:spMkLst>
        </pc:spChg>
        <pc:spChg chg="add del">
          <ac:chgData name="Hamees Sajid" userId="9a7b723fd89fa8c6" providerId="LiveId" clId="{24391FAB-83F0-48E7-93EC-E5230744F26D}" dt="2023-07-07T21:53:26.888" v="3450" actId="26606"/>
          <ac:spMkLst>
            <pc:docMk/>
            <pc:sldMk cId="4199099772" sldId="288"/>
            <ac:spMk id="20" creationId="{42A4FC2C-047E-45A5-965D-8E1E3BF09BC6}"/>
          </ac:spMkLst>
        </pc:spChg>
        <pc:picChg chg="add mod">
          <ac:chgData name="Hamees Sajid" userId="9a7b723fd89fa8c6" providerId="LiveId" clId="{24391FAB-83F0-48E7-93EC-E5230744F26D}" dt="2023-07-07T21:53:34.351" v="3451" actId="26606"/>
          <ac:picMkLst>
            <pc:docMk/>
            <pc:sldMk cId="4199099772" sldId="288"/>
            <ac:picMk id="3" creationId="{B22CCC5C-B466-8EBD-3DF6-CF46CBC6E544}"/>
          </ac:picMkLst>
        </pc:picChg>
        <pc:picChg chg="del mod">
          <ac:chgData name="Hamees Sajid" userId="9a7b723fd89fa8c6" providerId="LiveId" clId="{24391FAB-83F0-48E7-93EC-E5230744F26D}" dt="2023-07-07T21:47:25.044" v="3411" actId="478"/>
          <ac:picMkLst>
            <pc:docMk/>
            <pc:sldMk cId="4199099772" sldId="288"/>
            <ac:picMk id="17" creationId="{155B3F2A-4551-D782-FEE5-D4C7A2CDE5CB}"/>
          </ac:picMkLst>
        </pc:picChg>
        <pc:cxnChg chg="add del">
          <ac:chgData name="Hamees Sajid" userId="9a7b723fd89fa8c6" providerId="LiveId" clId="{24391FAB-83F0-48E7-93EC-E5230744F26D}" dt="2023-07-07T21:47:44.290" v="3418" actId="26606"/>
          <ac:cxnSpMkLst>
            <pc:docMk/>
            <pc:sldMk cId="4199099772" sldId="288"/>
            <ac:cxnSpMk id="14" creationId="{469F4FF8-F8B0-4630-BA1B-0D8B324CD5FF}"/>
          </ac:cxnSpMkLst>
        </pc:cxnChg>
      </pc:sldChg>
      <pc:sldChg chg="add del">
        <pc:chgData name="Hamees Sajid" userId="9a7b723fd89fa8c6" providerId="LiveId" clId="{24391FAB-83F0-48E7-93EC-E5230744F26D}" dt="2023-07-07T22:28:35.052" v="3747" actId="47"/>
        <pc:sldMkLst>
          <pc:docMk/>
          <pc:sldMk cId="1205572295" sldId="289"/>
        </pc:sldMkLst>
      </pc:sldChg>
      <pc:sldChg chg="addSp delSp modSp add mod setBg">
        <pc:chgData name="Hamees Sajid" userId="9a7b723fd89fa8c6" providerId="LiveId" clId="{24391FAB-83F0-48E7-93EC-E5230744F26D}" dt="2023-07-07T21:59:33.260" v="3504" actId="13822"/>
        <pc:sldMkLst>
          <pc:docMk/>
          <pc:sldMk cId="2875060576" sldId="290"/>
        </pc:sldMkLst>
        <pc:spChg chg="del">
          <ac:chgData name="Hamees Sajid" userId="9a7b723fd89fa8c6" providerId="LiveId" clId="{24391FAB-83F0-48E7-93EC-E5230744F26D}" dt="2023-07-07T21:54:54.323" v="3464" actId="478"/>
          <ac:spMkLst>
            <pc:docMk/>
            <pc:sldMk cId="2875060576" sldId="290"/>
            <ac:spMk id="2" creationId="{00000000-0000-0000-0000-000000000000}"/>
          </ac:spMkLst>
        </pc:spChg>
        <pc:spChg chg="add del mod">
          <ac:chgData name="Hamees Sajid" userId="9a7b723fd89fa8c6" providerId="LiveId" clId="{24391FAB-83F0-48E7-93EC-E5230744F26D}" dt="2023-07-07T21:54:58.689" v="3466" actId="478"/>
          <ac:spMkLst>
            <pc:docMk/>
            <pc:sldMk cId="2875060576" sldId="290"/>
            <ac:spMk id="6" creationId="{7168F6C9-E8E6-3264-FA13-199C0571A539}"/>
          </ac:spMkLst>
        </pc:spChg>
        <pc:spChg chg="add del mod">
          <ac:chgData name="Hamees Sajid" userId="9a7b723fd89fa8c6" providerId="LiveId" clId="{24391FAB-83F0-48E7-93EC-E5230744F26D}" dt="2023-07-07T21:54:58.689" v="3466" actId="478"/>
          <ac:spMkLst>
            <pc:docMk/>
            <pc:sldMk cId="2875060576" sldId="290"/>
            <ac:spMk id="8" creationId="{8462DFD5-F891-96E2-C816-F2A5AD44BAC2}"/>
          </ac:spMkLst>
        </pc:spChg>
        <pc:spChg chg="add mod">
          <ac:chgData name="Hamees Sajid" userId="9a7b723fd89fa8c6" providerId="LiveId" clId="{24391FAB-83F0-48E7-93EC-E5230744F26D}" dt="2023-07-07T21:57:09.127" v="3488" actId="1076"/>
          <ac:spMkLst>
            <pc:docMk/>
            <pc:sldMk cId="2875060576" sldId="290"/>
            <ac:spMk id="11" creationId="{AC8CC235-FF87-A406-8F46-68A073969196}"/>
          </ac:spMkLst>
        </pc:spChg>
        <pc:spChg chg="add mod">
          <ac:chgData name="Hamees Sajid" userId="9a7b723fd89fa8c6" providerId="LiveId" clId="{24391FAB-83F0-48E7-93EC-E5230744F26D}" dt="2023-07-07T21:57:47.378" v="3499" actId="1076"/>
          <ac:spMkLst>
            <pc:docMk/>
            <pc:sldMk cId="2875060576" sldId="290"/>
            <ac:spMk id="12" creationId="{280CC4B8-54BF-A04F-56EE-A5E8A74164EF}"/>
          </ac:spMkLst>
        </pc:spChg>
        <pc:picChg chg="del">
          <ac:chgData name="Hamees Sajid" userId="9a7b723fd89fa8c6" providerId="LiveId" clId="{24391FAB-83F0-48E7-93EC-E5230744F26D}" dt="2023-07-07T21:54:54.323" v="3464" actId="478"/>
          <ac:picMkLst>
            <pc:docMk/>
            <pc:sldMk cId="2875060576" sldId="290"/>
            <ac:picMk id="4" creationId="{00000000-0000-0000-0000-000000000000}"/>
          </ac:picMkLst>
        </pc:picChg>
        <pc:picChg chg="del">
          <ac:chgData name="Hamees Sajid" userId="9a7b723fd89fa8c6" providerId="LiveId" clId="{24391FAB-83F0-48E7-93EC-E5230744F26D}" dt="2023-07-07T21:54:54.323" v="3464" actId="478"/>
          <ac:picMkLst>
            <pc:docMk/>
            <pc:sldMk cId="2875060576" sldId="290"/>
            <ac:picMk id="5" creationId="{00000000-0000-0000-0000-000000000000}"/>
          </ac:picMkLst>
        </pc:picChg>
        <pc:picChg chg="add mod">
          <ac:chgData name="Hamees Sajid" userId="9a7b723fd89fa8c6" providerId="LiveId" clId="{24391FAB-83F0-48E7-93EC-E5230744F26D}" dt="2023-07-07T21:56:27.049" v="3471" actId="1076"/>
          <ac:picMkLst>
            <pc:docMk/>
            <pc:sldMk cId="2875060576" sldId="290"/>
            <ac:picMk id="10" creationId="{CC1AACD7-EB57-BE07-B32E-3513A98592A8}"/>
          </ac:picMkLst>
        </pc:picChg>
        <pc:cxnChg chg="add mod">
          <ac:chgData name="Hamees Sajid" userId="9a7b723fd89fa8c6" providerId="LiveId" clId="{24391FAB-83F0-48E7-93EC-E5230744F26D}" dt="2023-07-07T21:59:33.260" v="3504" actId="13822"/>
          <ac:cxnSpMkLst>
            <pc:docMk/>
            <pc:sldMk cId="2875060576" sldId="290"/>
            <ac:cxnSpMk id="14" creationId="{0536C56F-C081-314D-A35E-51F8749EE441}"/>
          </ac:cxnSpMkLst>
        </pc:cxnChg>
      </pc:sldChg>
      <pc:sldChg chg="addSp delSp modSp add mod ord setBg">
        <pc:chgData name="Hamees Sajid" userId="9a7b723fd89fa8c6" providerId="LiveId" clId="{24391FAB-83F0-48E7-93EC-E5230744F26D}" dt="2023-07-07T22:32:47.539" v="3796" actId="14100"/>
        <pc:sldMkLst>
          <pc:docMk/>
          <pc:sldMk cId="344138886" sldId="291"/>
        </pc:sldMkLst>
        <pc:spChg chg="add del mod">
          <ac:chgData name="Hamees Sajid" userId="9a7b723fd89fa8c6" providerId="LiveId" clId="{24391FAB-83F0-48E7-93EC-E5230744F26D}" dt="2023-07-07T22:00:48.158" v="3514" actId="478"/>
          <ac:spMkLst>
            <pc:docMk/>
            <pc:sldMk cId="344138886" sldId="291"/>
            <ac:spMk id="3" creationId="{0900165D-0196-3840-ADD8-10CBFE46BFC7}"/>
          </ac:spMkLst>
        </pc:spChg>
        <pc:spChg chg="add mod ord">
          <ac:chgData name="Hamees Sajid" userId="9a7b723fd89fa8c6" providerId="LiveId" clId="{24391FAB-83F0-48E7-93EC-E5230744F26D}" dt="2023-07-07T22:17:14.402" v="3698" actId="26606"/>
          <ac:spMkLst>
            <pc:docMk/>
            <pc:sldMk cId="344138886" sldId="291"/>
            <ac:spMk id="7" creationId="{211B6423-384E-EB1B-52E1-E1CA1F2204D1}"/>
          </ac:spMkLst>
        </pc:spChg>
        <pc:spChg chg="add del">
          <ac:chgData name="Hamees Sajid" userId="9a7b723fd89fa8c6" providerId="LiveId" clId="{24391FAB-83F0-48E7-93EC-E5230744F26D}" dt="2023-07-07T22:17:14.402" v="3698" actId="26606"/>
          <ac:spMkLst>
            <pc:docMk/>
            <pc:sldMk cId="344138886" sldId="291"/>
            <ac:spMk id="11" creationId="{E5093ECC-8BEB-4546-A80D-0B48876623DE}"/>
          </ac:spMkLst>
        </pc:spChg>
        <pc:spChg chg="add del">
          <ac:chgData name="Hamees Sajid" userId="9a7b723fd89fa8c6" providerId="LiveId" clId="{24391FAB-83F0-48E7-93EC-E5230744F26D}" dt="2023-07-07T22:17:03.999" v="3691" actId="26606"/>
          <ac:spMkLst>
            <pc:docMk/>
            <pc:sldMk cId="344138886" sldId="291"/>
            <ac:spMk id="18" creationId="{99ED5833-B85B-4103-8A3B-CAB0308E6C15}"/>
          </ac:spMkLst>
        </pc:spChg>
        <pc:spChg chg="add mod">
          <ac:chgData name="Hamees Sajid" userId="9a7b723fd89fa8c6" providerId="LiveId" clId="{24391FAB-83F0-48E7-93EC-E5230744F26D}" dt="2023-07-07T22:32:30.959" v="3794" actId="1076"/>
          <ac:spMkLst>
            <pc:docMk/>
            <pc:sldMk cId="344138886" sldId="291"/>
            <ac:spMk id="19" creationId="{0D0DA2B8-3591-574E-EE9D-A377CDAFC65A}"/>
          </ac:spMkLst>
        </pc:spChg>
        <pc:spChg chg="add del">
          <ac:chgData name="Hamees Sajid" userId="9a7b723fd89fa8c6" providerId="LiveId" clId="{24391FAB-83F0-48E7-93EC-E5230744F26D}" dt="2023-07-07T22:17:07.302" v="3693" actId="26606"/>
          <ac:spMkLst>
            <pc:docMk/>
            <pc:sldMk cId="344138886" sldId="291"/>
            <ac:spMk id="20" creationId="{506D7452-6CDE-4381-86CE-07B2459383D5}"/>
          </ac:spMkLst>
        </pc:spChg>
        <pc:spChg chg="add del">
          <ac:chgData name="Hamees Sajid" userId="9a7b723fd89fa8c6" providerId="LiveId" clId="{24391FAB-83F0-48E7-93EC-E5230744F26D}" dt="2023-07-07T22:17:07.302" v="3693" actId="26606"/>
          <ac:spMkLst>
            <pc:docMk/>
            <pc:sldMk cId="344138886" sldId="291"/>
            <ac:spMk id="21" creationId="{6234BCC6-39B9-47D9-8BF8-C665401AE23C}"/>
          </ac:spMkLst>
        </pc:spChg>
        <pc:spChg chg="add del">
          <ac:chgData name="Hamees Sajid" userId="9a7b723fd89fa8c6" providerId="LiveId" clId="{24391FAB-83F0-48E7-93EC-E5230744F26D}" dt="2023-07-07T22:17:07.302" v="3693" actId="26606"/>
          <ac:spMkLst>
            <pc:docMk/>
            <pc:sldMk cId="344138886" sldId="291"/>
            <ac:spMk id="22" creationId="{762DA937-8B55-4317-BD32-98D7AF30E39E}"/>
          </ac:spMkLst>
        </pc:spChg>
        <pc:spChg chg="add del">
          <ac:chgData name="Hamees Sajid" userId="9a7b723fd89fa8c6" providerId="LiveId" clId="{24391FAB-83F0-48E7-93EC-E5230744F26D}" dt="2023-07-07T22:17:07.302" v="3693" actId="26606"/>
          <ac:spMkLst>
            <pc:docMk/>
            <pc:sldMk cId="344138886" sldId="291"/>
            <ac:spMk id="23" creationId="{72A9CE9D-DAC3-40AF-B504-78A64A909F9D}"/>
          </ac:spMkLst>
        </pc:spChg>
        <pc:spChg chg="add del">
          <ac:chgData name="Hamees Sajid" userId="9a7b723fd89fa8c6" providerId="LiveId" clId="{24391FAB-83F0-48E7-93EC-E5230744F26D}" dt="2023-07-07T22:17:07.302" v="3693" actId="26606"/>
          <ac:spMkLst>
            <pc:docMk/>
            <pc:sldMk cId="344138886" sldId="291"/>
            <ac:spMk id="24" creationId="{C52EE5A8-045B-4D39-8ED1-513334085EEC}"/>
          </ac:spMkLst>
        </pc:spChg>
        <pc:spChg chg="add mod">
          <ac:chgData name="Hamees Sajid" userId="9a7b723fd89fa8c6" providerId="LiveId" clId="{24391FAB-83F0-48E7-93EC-E5230744F26D}" dt="2023-07-07T22:32:23.108" v="3793" actId="20577"/>
          <ac:spMkLst>
            <pc:docMk/>
            <pc:sldMk cId="344138886" sldId="291"/>
            <ac:spMk id="25" creationId="{6C3369E9-633B-0499-BAE6-F882E0CA9C88}"/>
          </ac:spMkLst>
        </pc:spChg>
        <pc:spChg chg="add del">
          <ac:chgData name="Hamees Sajid" userId="9a7b723fd89fa8c6" providerId="LiveId" clId="{24391FAB-83F0-48E7-93EC-E5230744F26D}" dt="2023-07-07T22:17:08.939" v="3695" actId="26606"/>
          <ac:spMkLst>
            <pc:docMk/>
            <pc:sldMk cId="344138886" sldId="291"/>
            <ac:spMk id="26" creationId="{FB33DC6A-1F1C-4A06-834E-CFF88F1C0BB9}"/>
          </ac:spMkLst>
        </pc:spChg>
        <pc:spChg chg="add del">
          <ac:chgData name="Hamees Sajid" userId="9a7b723fd89fa8c6" providerId="LiveId" clId="{24391FAB-83F0-48E7-93EC-E5230744F26D}" dt="2023-07-07T22:17:08.939" v="3695" actId="26606"/>
          <ac:spMkLst>
            <pc:docMk/>
            <pc:sldMk cId="344138886" sldId="291"/>
            <ac:spMk id="27" creationId="{0FE1D5CF-87B8-4A8A-AD3C-01D06A60769B}"/>
          </ac:spMkLst>
        </pc:spChg>
        <pc:spChg chg="add del">
          <ac:chgData name="Hamees Sajid" userId="9a7b723fd89fa8c6" providerId="LiveId" clId="{24391FAB-83F0-48E7-93EC-E5230744F26D}" dt="2023-07-07T22:17:08.939" v="3695" actId="26606"/>
          <ac:spMkLst>
            <pc:docMk/>
            <pc:sldMk cId="344138886" sldId="291"/>
            <ac:spMk id="28" creationId="{60926200-45C2-41E9-839F-31CD5FE4CD59}"/>
          </ac:spMkLst>
        </pc:spChg>
        <pc:spChg chg="add del">
          <ac:chgData name="Hamees Sajid" userId="9a7b723fd89fa8c6" providerId="LiveId" clId="{24391FAB-83F0-48E7-93EC-E5230744F26D}" dt="2023-07-07T22:17:08.939" v="3695" actId="26606"/>
          <ac:spMkLst>
            <pc:docMk/>
            <pc:sldMk cId="344138886" sldId="291"/>
            <ac:spMk id="29" creationId="{AF2F604E-43BE-4DC3-B983-E071523364F8}"/>
          </ac:spMkLst>
        </pc:spChg>
        <pc:spChg chg="add del">
          <ac:chgData name="Hamees Sajid" userId="9a7b723fd89fa8c6" providerId="LiveId" clId="{24391FAB-83F0-48E7-93EC-E5230744F26D}" dt="2023-07-07T22:17:08.939" v="3695" actId="26606"/>
          <ac:spMkLst>
            <pc:docMk/>
            <pc:sldMk cId="344138886" sldId="291"/>
            <ac:spMk id="30" creationId="{08C9B587-E65E-4B52-B37C-ABEBB6E87928}"/>
          </ac:spMkLst>
        </pc:spChg>
        <pc:spChg chg="add del">
          <ac:chgData name="Hamees Sajid" userId="9a7b723fd89fa8c6" providerId="LiveId" clId="{24391FAB-83F0-48E7-93EC-E5230744F26D}" dt="2023-07-07T22:17:14.387" v="3697" actId="26606"/>
          <ac:spMkLst>
            <pc:docMk/>
            <pc:sldMk cId="344138886" sldId="291"/>
            <ac:spMk id="32" creationId="{31AA1E1C-DA67-488F-A983-F3ABD792C3BE}"/>
          </ac:spMkLst>
        </pc:spChg>
        <pc:spChg chg="add del">
          <ac:chgData name="Hamees Sajid" userId="9a7b723fd89fa8c6" providerId="LiveId" clId="{24391FAB-83F0-48E7-93EC-E5230744F26D}" dt="2023-07-07T22:17:14.387" v="3697" actId="26606"/>
          <ac:spMkLst>
            <pc:docMk/>
            <pc:sldMk cId="344138886" sldId="291"/>
            <ac:spMk id="33" creationId="{086AFD1D-0853-411E-8130-FF867E71A2B0}"/>
          </ac:spMkLst>
        </pc:spChg>
        <pc:spChg chg="add del">
          <ac:chgData name="Hamees Sajid" userId="9a7b723fd89fa8c6" providerId="LiveId" clId="{24391FAB-83F0-48E7-93EC-E5230744F26D}" dt="2023-07-07T22:17:14.387" v="3697" actId="26606"/>
          <ac:spMkLst>
            <pc:docMk/>
            <pc:sldMk cId="344138886" sldId="291"/>
            <ac:spMk id="34" creationId="{EAD7E7B8-AA45-4F77-BF30-BBED9313257A}"/>
          </ac:spMkLst>
        </pc:spChg>
        <pc:spChg chg="add del">
          <ac:chgData name="Hamees Sajid" userId="9a7b723fd89fa8c6" providerId="LiveId" clId="{24391FAB-83F0-48E7-93EC-E5230744F26D}" dt="2023-07-07T22:17:14.387" v="3697" actId="26606"/>
          <ac:spMkLst>
            <pc:docMk/>
            <pc:sldMk cId="344138886" sldId="291"/>
            <ac:spMk id="35" creationId="{0626625D-ED63-4E15-AC54-D7D501150BB2}"/>
          </ac:spMkLst>
        </pc:spChg>
        <pc:picChg chg="del">
          <ac:chgData name="Hamees Sajid" userId="9a7b723fd89fa8c6" providerId="LiveId" clId="{24391FAB-83F0-48E7-93EC-E5230744F26D}" dt="2023-07-07T22:00:42.457" v="3513" actId="478"/>
          <ac:picMkLst>
            <pc:docMk/>
            <pc:sldMk cId="344138886" sldId="291"/>
            <ac:picMk id="4" creationId="{00000000-0000-0000-0000-000000000000}"/>
          </ac:picMkLst>
        </pc:picChg>
        <pc:picChg chg="add mod ord">
          <ac:chgData name="Hamees Sajid" userId="9a7b723fd89fa8c6" providerId="LiveId" clId="{24391FAB-83F0-48E7-93EC-E5230744F26D}" dt="2023-07-07T22:30:23.569" v="3754" actId="1076"/>
          <ac:picMkLst>
            <pc:docMk/>
            <pc:sldMk cId="344138886" sldId="291"/>
            <ac:picMk id="6" creationId="{09515C13-679F-48B5-599A-CC66717C1201}"/>
          </ac:picMkLst>
        </pc:picChg>
        <pc:picChg chg="add mod">
          <ac:chgData name="Hamees Sajid" userId="9a7b723fd89fa8c6" providerId="LiveId" clId="{24391FAB-83F0-48E7-93EC-E5230744F26D}" dt="2023-07-07T22:17:14.402" v="3698" actId="26606"/>
          <ac:picMkLst>
            <pc:docMk/>
            <pc:sldMk cId="344138886" sldId="291"/>
            <ac:picMk id="9" creationId="{2DA24F9B-48E5-1ADF-8291-9240DBB07452}"/>
          </ac:picMkLst>
        </pc:picChg>
        <pc:cxnChg chg="add del">
          <ac:chgData name="Hamees Sajid" userId="9a7b723fd89fa8c6" providerId="LiveId" clId="{24391FAB-83F0-48E7-93EC-E5230744F26D}" dt="2023-07-07T22:30:30.138" v="3756" actId="11529"/>
          <ac:cxnSpMkLst>
            <pc:docMk/>
            <pc:sldMk cId="344138886" sldId="291"/>
            <ac:cxnSpMk id="12" creationId="{857E626D-356C-B06F-BF45-42B344630A89}"/>
          </ac:cxnSpMkLst>
        </pc:cxnChg>
        <pc:cxnChg chg="add mod">
          <ac:chgData name="Hamees Sajid" userId="9a7b723fd89fa8c6" providerId="LiveId" clId="{24391FAB-83F0-48E7-93EC-E5230744F26D}" dt="2023-07-07T22:32:47.539" v="3796" actId="14100"/>
          <ac:cxnSpMkLst>
            <pc:docMk/>
            <pc:sldMk cId="344138886" sldId="291"/>
            <ac:cxnSpMk id="14" creationId="{CF091452-5B04-81A3-1F95-78998A243717}"/>
          </ac:cxnSpMkLst>
        </pc:cxnChg>
        <pc:cxnChg chg="add del">
          <ac:chgData name="Hamees Sajid" userId="9a7b723fd89fa8c6" providerId="LiveId" clId="{24391FAB-83F0-48E7-93EC-E5230744F26D}" dt="2023-07-07T22:16:52.961" v="3689" actId="26606"/>
          <ac:cxnSpMkLst>
            <pc:docMk/>
            <pc:sldMk cId="344138886" sldId="291"/>
            <ac:cxnSpMk id="16" creationId="{7667AA61-5C27-F30F-D229-06CBE5709F33}"/>
          </ac:cxnSpMkLst>
        </pc:cxnChg>
        <pc:cxnChg chg="add mod">
          <ac:chgData name="Hamees Sajid" userId="9a7b723fd89fa8c6" providerId="LiveId" clId="{24391FAB-83F0-48E7-93EC-E5230744F26D}" dt="2023-07-07T22:31:01.468" v="3760" actId="13822"/>
          <ac:cxnSpMkLst>
            <pc:docMk/>
            <pc:sldMk cId="344138886" sldId="291"/>
            <ac:cxnSpMk id="17" creationId="{9DF494B6-F285-666D-6A41-01799A6A074E}"/>
          </ac:cxnSpMkLst>
        </pc:cxnChg>
        <pc:cxnChg chg="add">
          <ac:chgData name="Hamees Sajid" userId="9a7b723fd89fa8c6" providerId="LiveId" clId="{24391FAB-83F0-48E7-93EC-E5230744F26D}" dt="2023-07-07T22:17:14.402" v="3698" actId="26606"/>
          <ac:cxnSpMkLst>
            <pc:docMk/>
            <pc:sldMk cId="344138886" sldId="291"/>
            <ac:cxnSpMk id="37" creationId="{7667AA61-5C27-F30F-D229-06CBE5709F33}"/>
          </ac:cxnSpMkLst>
        </pc:cxnChg>
      </pc:sldChg>
      <pc:sldChg chg="add del">
        <pc:chgData name="Hamees Sajid" userId="9a7b723fd89fa8c6" providerId="LiveId" clId="{24391FAB-83F0-48E7-93EC-E5230744F26D}" dt="2023-07-07T22:28:31.784" v="3746" actId="47"/>
        <pc:sldMkLst>
          <pc:docMk/>
          <pc:sldMk cId="1761319229" sldId="292"/>
        </pc:sldMkLst>
      </pc:sldChg>
      <pc:sldChg chg="addSp delSp modSp add mod ord">
        <pc:chgData name="Hamees Sajid" userId="9a7b723fd89fa8c6" providerId="LiveId" clId="{24391FAB-83F0-48E7-93EC-E5230744F26D}" dt="2023-07-07T22:21:32.845" v="3740" actId="14100"/>
        <pc:sldMkLst>
          <pc:docMk/>
          <pc:sldMk cId="2942598491" sldId="293"/>
        </pc:sldMkLst>
        <pc:spChg chg="del">
          <ac:chgData name="Hamees Sajid" userId="9a7b723fd89fa8c6" providerId="LiveId" clId="{24391FAB-83F0-48E7-93EC-E5230744F26D}" dt="2023-07-07T22:18:15.724" v="3704" actId="26606"/>
          <ac:spMkLst>
            <pc:docMk/>
            <pc:sldMk cId="2942598491" sldId="293"/>
            <ac:spMk id="47" creationId="{E5093ECC-8BEB-4546-A80D-0B48876623DE}"/>
          </ac:spMkLst>
        </pc:spChg>
        <pc:spChg chg="mod">
          <ac:chgData name="Hamees Sajid" userId="9a7b723fd89fa8c6" providerId="LiveId" clId="{24391FAB-83F0-48E7-93EC-E5230744F26D}" dt="2023-07-07T22:21:02.883" v="3734" actId="14100"/>
          <ac:spMkLst>
            <pc:docMk/>
            <pc:sldMk cId="2942598491" sldId="293"/>
            <ac:spMk id="48" creationId="{4CFADF75-A639-E819-122F-70DAB324E479}"/>
          </ac:spMkLst>
        </pc:spChg>
        <pc:spChg chg="add">
          <ac:chgData name="Hamees Sajid" userId="9a7b723fd89fa8c6" providerId="LiveId" clId="{24391FAB-83F0-48E7-93EC-E5230744F26D}" dt="2023-07-07T22:18:15.724" v="3704" actId="26606"/>
          <ac:spMkLst>
            <pc:docMk/>
            <pc:sldMk cId="2942598491" sldId="293"/>
            <ac:spMk id="53" creationId="{53F29798-D584-4792-9B62-3F5F5C36D619}"/>
          </ac:spMkLst>
        </pc:spChg>
        <pc:picChg chg="add mod">
          <ac:chgData name="Hamees Sajid" userId="9a7b723fd89fa8c6" providerId="LiveId" clId="{24391FAB-83F0-48E7-93EC-E5230744F26D}" dt="2023-07-07T22:18:23.024" v="3706" actId="27614"/>
          <ac:picMkLst>
            <pc:docMk/>
            <pc:sldMk cId="2942598491" sldId="293"/>
            <ac:picMk id="3" creationId="{D78C240D-D981-7CDA-6F6F-A42ADD34602B}"/>
          </ac:picMkLst>
        </pc:picChg>
        <pc:picChg chg="del">
          <ac:chgData name="Hamees Sajid" userId="9a7b723fd89fa8c6" providerId="LiveId" clId="{24391FAB-83F0-48E7-93EC-E5230744F26D}" dt="2023-07-07T22:17:33.800" v="3702" actId="478"/>
          <ac:picMkLst>
            <pc:docMk/>
            <pc:sldMk cId="2942598491" sldId="293"/>
            <ac:picMk id="50" creationId="{B3663303-5865-F642-6B6B-10A470A8805B}"/>
          </ac:picMkLst>
        </pc:picChg>
        <pc:cxnChg chg="add mod">
          <ac:chgData name="Hamees Sajid" userId="9a7b723fd89fa8c6" providerId="LiveId" clId="{24391FAB-83F0-48E7-93EC-E5230744F26D}" dt="2023-07-07T22:21:32.845" v="3740" actId="14100"/>
          <ac:cxnSpMkLst>
            <pc:docMk/>
            <pc:sldMk cId="2942598491" sldId="293"/>
            <ac:cxnSpMk id="5" creationId="{69BDB2D7-44B5-3E5E-780F-49285A53451C}"/>
          </ac:cxnSpMkLst>
        </pc:cxnChg>
        <pc:cxnChg chg="add del mod">
          <ac:chgData name="Hamees Sajid" userId="9a7b723fd89fa8c6" providerId="LiveId" clId="{24391FAB-83F0-48E7-93EC-E5230744F26D}" dt="2023-07-07T22:20:00.352" v="3724" actId="11529"/>
          <ac:cxnSpMkLst>
            <pc:docMk/>
            <pc:sldMk cId="2942598491" sldId="293"/>
            <ac:cxnSpMk id="15" creationId="{20CB8B87-B80E-6FF7-80A6-819C0891A543}"/>
          </ac:cxnSpMkLst>
        </pc:cxnChg>
        <pc:cxnChg chg="add mod">
          <ac:chgData name="Hamees Sajid" userId="9a7b723fd89fa8c6" providerId="LiveId" clId="{24391FAB-83F0-48E7-93EC-E5230744F26D}" dt="2023-07-07T22:21:11.072" v="3737" actId="14100"/>
          <ac:cxnSpMkLst>
            <pc:docMk/>
            <pc:sldMk cId="2942598491" sldId="293"/>
            <ac:cxnSpMk id="20" creationId="{A531968C-D597-FAF9-82AB-6B3D464B5A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9970" y="3887115"/>
            <a:ext cx="7772400" cy="76352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65064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1"/>
            <a:ext cx="7329840" cy="397032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40" y="1291130"/>
            <a:ext cx="8229600" cy="610820"/>
          </a:xfrm>
          <a:effectLst>
            <a:outerShdw blurRad="50800" dist="38100" dir="2700000" algn="tl" rotWithShape="0">
              <a:prstClr val="black">
                <a:alpha val="69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1FF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887115"/>
            <a:ext cx="7473394" cy="19851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MEDOPT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Web Development+ Data Mining + Machine Learning  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1563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System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4320" y="984051"/>
            <a:ext cx="6719020" cy="458115"/>
          </a:xfrm>
        </p:spPr>
        <p:txBody>
          <a:bodyPr>
            <a:noAutofit/>
          </a:bodyPr>
          <a:lstStyle/>
          <a:p>
            <a:r>
              <a:rPr lang="en-IN" sz="2000" dirty="0"/>
              <a:t>Functionality</a:t>
            </a:r>
            <a:r>
              <a:rPr lang="en-US" sz="2000" dirty="0"/>
              <a:t> 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CA5AD-EDD3-1BB7-EAE1-9960235A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30" y="1442166"/>
            <a:ext cx="5862039" cy="50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1563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System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4320" y="984051"/>
            <a:ext cx="6719020" cy="458115"/>
          </a:xfrm>
        </p:spPr>
        <p:txBody>
          <a:bodyPr>
            <a:noAutofit/>
          </a:bodyPr>
          <a:lstStyle/>
          <a:p>
            <a:r>
              <a:rPr lang="en-US" sz="2000" dirty="0"/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70CEF-A05A-785C-5F39-E23019A97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97" y="1763885"/>
            <a:ext cx="6698243" cy="45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1563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System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4320" y="984051"/>
            <a:ext cx="6719020" cy="458115"/>
          </a:xfrm>
        </p:spPr>
        <p:txBody>
          <a:bodyPr>
            <a:noAutofit/>
          </a:bodyPr>
          <a:lstStyle/>
          <a:p>
            <a:r>
              <a:rPr lang="en-US" sz="2000" dirty="0"/>
              <a:t>Class </a:t>
            </a:r>
            <a:r>
              <a:rPr lang="en-IN" sz="2000" dirty="0"/>
              <a:t>diagram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D95E4-93B5-9916-150C-1A13AA6AB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642" y="1901950"/>
            <a:ext cx="6711359" cy="41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1563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System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4320" y="984051"/>
            <a:ext cx="6719020" cy="458115"/>
          </a:xfrm>
        </p:spPr>
        <p:txBody>
          <a:bodyPr>
            <a:noAutofit/>
          </a:bodyPr>
          <a:lstStyle/>
          <a:p>
            <a:r>
              <a:rPr lang="en-US" sz="2000" dirty="0"/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C55D7-1956-AD3B-499C-F5D2DB78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442166"/>
            <a:ext cx="6464620" cy="50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/>
              <a:t>Implementation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6863490" cy="4733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/>
              <a:t>The implementation includes various steps </a:t>
            </a:r>
          </a:p>
          <a:p>
            <a:r>
              <a:rPr lang="en-US" sz="1800"/>
              <a:t>Data Collection and Storage</a:t>
            </a:r>
          </a:p>
          <a:p>
            <a:pPr lvl="1"/>
            <a:r>
              <a:rPr lang="en-US" sz="1800"/>
              <a:t>Gather relevant data</a:t>
            </a:r>
          </a:p>
          <a:p>
            <a:pPr lvl="1"/>
            <a:r>
              <a:rPr lang="en-US" sz="1800"/>
              <a:t>Create a database</a:t>
            </a:r>
          </a:p>
          <a:p>
            <a:pPr marL="457200" lvl="1" indent="0">
              <a:buNone/>
            </a:pPr>
            <a:endParaRPr lang="en-US" sz="1800"/>
          </a:p>
          <a:p>
            <a:r>
              <a:rPr lang="en-US" sz="1800"/>
              <a:t>Recommendation Engine</a:t>
            </a:r>
          </a:p>
          <a:p>
            <a:pPr lvl="1"/>
            <a:r>
              <a:rPr lang="en-US" sz="1800"/>
              <a:t>Data preprocessing</a:t>
            </a:r>
          </a:p>
          <a:p>
            <a:pPr lvl="1"/>
            <a:r>
              <a:rPr lang="en-US" sz="1800"/>
              <a:t>Recommendation algorithms</a:t>
            </a:r>
          </a:p>
          <a:p>
            <a:pPr marL="457200" lvl="1" indent="0">
              <a:buNone/>
            </a:pPr>
            <a:endParaRPr lang="en-US" sz="1800"/>
          </a:p>
          <a:p>
            <a:r>
              <a:rPr lang="en-US" sz="1800"/>
              <a:t>User interface</a:t>
            </a:r>
          </a:p>
          <a:p>
            <a:endParaRPr lang="en-US" sz="1800"/>
          </a:p>
          <a:p>
            <a:r>
              <a:rPr lang="en-US" sz="1800"/>
              <a:t>Recommendation generation: Implement the logic in the application layer that interacts with the recommendation engine to generate alternative medicine recommendations based on user inputs and preferences.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365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1563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Implementation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4320" y="984051"/>
            <a:ext cx="6719020" cy="458115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Algorithm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EBF64F7-1AA5-7B58-324F-E2839008B320}"/>
              </a:ext>
            </a:extLst>
          </p:cNvPr>
          <p:cNvSpPr txBox="1">
            <a:spLocks/>
          </p:cNvSpPr>
          <p:nvPr/>
        </p:nvSpPr>
        <p:spPr>
          <a:xfrm>
            <a:off x="2128720" y="2054655"/>
            <a:ext cx="6558080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</a:t>
            </a:r>
            <a:r>
              <a:rPr lang="en-IN" sz="1800" dirty="0"/>
              <a:t>Representation</a:t>
            </a:r>
          </a:p>
          <a:p>
            <a:endParaRPr lang="en-IN" sz="1800" dirty="0"/>
          </a:p>
          <a:p>
            <a:r>
              <a:rPr lang="en-IN" sz="1800" dirty="0"/>
              <a:t>Text Vectorization</a:t>
            </a:r>
          </a:p>
          <a:p>
            <a:endParaRPr lang="en-IN" sz="1800" dirty="0"/>
          </a:p>
          <a:p>
            <a:r>
              <a:rPr lang="en-IN" sz="1800" dirty="0"/>
              <a:t>Cosine Similarity</a:t>
            </a:r>
          </a:p>
          <a:p>
            <a:endParaRPr lang="en-I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407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8123" y="133412"/>
            <a:ext cx="7016195" cy="61082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Sample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CE8E0-31C8-532C-E726-55C9611C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1130"/>
            <a:ext cx="4113885" cy="5566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15E1A-0818-09BF-E035-7A67E30CA340}"/>
              </a:ext>
            </a:extLst>
          </p:cNvPr>
          <p:cNvSpPr txBox="1"/>
          <p:nvPr/>
        </p:nvSpPr>
        <p:spPr>
          <a:xfrm>
            <a:off x="1678844" y="833015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50"/>
                </a:solidFill>
              </a:rPr>
              <a:t>Login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6DE62-A958-1443-B80F-CE9322EBD52B}"/>
              </a:ext>
            </a:extLst>
          </p:cNvPr>
          <p:cNvSpPr txBox="1"/>
          <p:nvPr/>
        </p:nvSpPr>
        <p:spPr>
          <a:xfrm>
            <a:off x="5335527" y="833015"/>
            <a:ext cx="16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50"/>
                </a:solidFill>
              </a:rPr>
              <a:t>Signup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2ED72F-EF89-FA5F-2E47-E6EE05A7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251800"/>
            <a:ext cx="4428445" cy="53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CCC5C-B466-8EBD-3DF6-CF46CBC6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71842"/>
            <a:ext cx="8178799" cy="4314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587F-EB45-DF7E-9B4A-FE6D351725CB}"/>
              </a:ext>
            </a:extLst>
          </p:cNvPr>
          <p:cNvSpPr txBox="1"/>
          <p:nvPr/>
        </p:nvSpPr>
        <p:spPr>
          <a:xfrm>
            <a:off x="754375" y="374900"/>
            <a:ext cx="381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419909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55B3F2A-4551-D782-FEE5-D4C7A2CD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10501"/>
            <a:ext cx="8178799" cy="443699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795B25F-2F91-DDD4-8D2E-B7690779E184}"/>
              </a:ext>
            </a:extLst>
          </p:cNvPr>
          <p:cNvSpPr txBox="1"/>
          <p:nvPr/>
        </p:nvSpPr>
        <p:spPr>
          <a:xfrm>
            <a:off x="754375" y="374899"/>
            <a:ext cx="335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60399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C0E067-7542-B966-752F-C5867F21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79830"/>
            <a:ext cx="8178799" cy="44983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0D76B6-82B0-2E40-D28C-B054A1A686B1}"/>
              </a:ext>
            </a:extLst>
          </p:cNvPr>
          <p:cNvSpPr txBox="1"/>
          <p:nvPr/>
        </p:nvSpPr>
        <p:spPr>
          <a:xfrm>
            <a:off x="754375" y="222195"/>
            <a:ext cx="427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75709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10" y="1901949"/>
            <a:ext cx="7329840" cy="44284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Hardware </a:t>
            </a:r>
            <a:r>
              <a:rPr lang="en-IN" dirty="0"/>
              <a:t>Requirements </a:t>
            </a:r>
            <a:endParaRPr lang="en-US" dirty="0"/>
          </a:p>
          <a:p>
            <a:r>
              <a:rPr lang="en-US" dirty="0"/>
              <a:t>Software Requirements</a:t>
            </a:r>
          </a:p>
          <a:p>
            <a:r>
              <a:rPr lang="en-US" dirty="0"/>
              <a:t>System Design(Flow chart and Design page templates)</a:t>
            </a:r>
          </a:p>
          <a:p>
            <a:r>
              <a:rPr lang="en-US" dirty="0"/>
              <a:t>System Implementations and </a:t>
            </a:r>
            <a:r>
              <a:rPr lang="en-IN" dirty="0"/>
              <a:t>Methodologies</a:t>
            </a:r>
            <a:endParaRPr lang="en-US" dirty="0"/>
          </a:p>
          <a:p>
            <a:r>
              <a:rPr lang="en-US" dirty="0"/>
              <a:t>Tests &amp; Result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7B1BB3-C188-6286-CEF5-3D9BB15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08265"/>
            <a:ext cx="8178799" cy="4641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6AAA3-E601-1680-28C3-23AD64DC7FFE}"/>
              </a:ext>
            </a:extLst>
          </p:cNvPr>
          <p:cNvSpPr txBox="1"/>
          <p:nvPr/>
        </p:nvSpPr>
        <p:spPr>
          <a:xfrm>
            <a:off x="713557" y="296490"/>
            <a:ext cx="305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Contact us page</a:t>
            </a:r>
          </a:p>
        </p:txBody>
      </p:sp>
    </p:spTree>
    <p:extLst>
      <p:ext uri="{BB962C8B-B14F-4D97-AF65-F5344CB8AC3E}">
        <p14:creationId xmlns:p14="http://schemas.microsoft.com/office/powerpoint/2010/main" val="353909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1AACD7-EB57-BE07-B32E-3513A985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43835"/>
            <a:ext cx="8178799" cy="4641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8CC235-FF87-A406-8F46-68A073969196}"/>
              </a:ext>
            </a:extLst>
          </p:cNvPr>
          <p:cNvSpPr txBox="1"/>
          <p:nvPr/>
        </p:nvSpPr>
        <p:spPr>
          <a:xfrm>
            <a:off x="482600" y="231697"/>
            <a:ext cx="473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Test Case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CC4B8-54BF-A04F-56EE-A5E8A74164EF}"/>
              </a:ext>
            </a:extLst>
          </p:cNvPr>
          <p:cNvSpPr txBox="1"/>
          <p:nvPr/>
        </p:nvSpPr>
        <p:spPr>
          <a:xfrm>
            <a:off x="754375" y="911113"/>
            <a:ext cx="534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 </a:t>
            </a:r>
            <a:r>
              <a:rPr lang="nb-NO" dirty="0"/>
              <a:t>Gibocer M 500mg/0.3 mg tablet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6C56F-C081-314D-A35E-51F8749EE441}"/>
              </a:ext>
            </a:extLst>
          </p:cNvPr>
          <p:cNvCxnSpPr>
            <a:stCxn id="12" idx="2"/>
          </p:cNvCxnSpPr>
          <p:nvPr/>
        </p:nvCxnSpPr>
        <p:spPr>
          <a:xfrm>
            <a:off x="3426713" y="1280445"/>
            <a:ext cx="2977747" cy="64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6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FADF75-A639-E819-122F-70DAB324E479}"/>
              </a:ext>
            </a:extLst>
          </p:cNvPr>
          <p:cNvSpPr txBox="1"/>
          <p:nvPr/>
        </p:nvSpPr>
        <p:spPr>
          <a:xfrm>
            <a:off x="754375" y="352068"/>
            <a:ext cx="344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Output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3663303-5865-F642-6B6B-10A470A8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1" y="1291130"/>
            <a:ext cx="8322983" cy="46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1B6423-384E-EB1B-52E1-E1CA1F2204D1}"/>
              </a:ext>
            </a:extLst>
          </p:cNvPr>
          <p:cNvSpPr txBox="1"/>
          <p:nvPr/>
        </p:nvSpPr>
        <p:spPr>
          <a:xfrm>
            <a:off x="571500" y="5074024"/>
            <a:ext cx="7581900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15C13-679F-48B5-599A-CC66717C1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" r="37546" b="-1"/>
          <a:stretch/>
        </p:blipFill>
        <p:spPr>
          <a:xfrm>
            <a:off x="20" y="-29536"/>
            <a:ext cx="4571980" cy="4172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24F9B-48E5-1ADF-8291-9240DBB07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8" r="20801" b="1"/>
          <a:stretch/>
        </p:blipFill>
        <p:spPr>
          <a:xfrm>
            <a:off x="4572000" y="-43"/>
            <a:ext cx="4572000" cy="4172829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091452-5B04-81A3-1F95-78998A243717}"/>
              </a:ext>
            </a:extLst>
          </p:cNvPr>
          <p:cNvCxnSpPr>
            <a:cxnSpLocks/>
          </p:cNvCxnSpPr>
          <p:nvPr/>
        </p:nvCxnSpPr>
        <p:spPr>
          <a:xfrm flipV="1">
            <a:off x="3053562" y="3429000"/>
            <a:ext cx="0" cy="1248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F494B6-F285-666D-6A41-01799A6A074E}"/>
              </a:ext>
            </a:extLst>
          </p:cNvPr>
          <p:cNvCxnSpPr/>
          <p:nvPr/>
        </p:nvCxnSpPr>
        <p:spPr>
          <a:xfrm flipV="1">
            <a:off x="7015280" y="3581705"/>
            <a:ext cx="0" cy="1068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0DA2B8-3591-574E-EE9D-A377CDAFC65A}"/>
              </a:ext>
            </a:extLst>
          </p:cNvPr>
          <p:cNvSpPr txBox="1"/>
          <p:nvPr/>
        </p:nvSpPr>
        <p:spPr>
          <a:xfrm>
            <a:off x="6251755" y="4677666"/>
            <a:ext cx="190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Upon clicking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369E9-633B-0499-BAE6-F882E0CA9C88}"/>
              </a:ext>
            </a:extLst>
          </p:cNvPr>
          <p:cNvSpPr txBox="1"/>
          <p:nvPr/>
        </p:nvSpPr>
        <p:spPr>
          <a:xfrm>
            <a:off x="3044950" y="4650640"/>
            <a:ext cx="190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Upon hovering </a:t>
            </a:r>
          </a:p>
        </p:txBody>
      </p:sp>
    </p:spTree>
    <p:extLst>
      <p:ext uri="{BB962C8B-B14F-4D97-AF65-F5344CB8AC3E}">
        <p14:creationId xmlns:p14="http://schemas.microsoft.com/office/powerpoint/2010/main" val="34413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FADF75-A639-E819-122F-70DAB324E479}"/>
              </a:ext>
            </a:extLst>
          </p:cNvPr>
          <p:cNvSpPr txBox="1"/>
          <p:nvPr/>
        </p:nvSpPr>
        <p:spPr>
          <a:xfrm>
            <a:off x="628650" y="374900"/>
            <a:ext cx="1958185" cy="106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8C240D-D981-7CDA-6F6F-A42ADD34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3087"/>
            <a:ext cx="7884410" cy="4434981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9BDB2D7-44B5-3E5E-780F-49285A53451C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 flipH="1" flipV="1">
            <a:off x="628649" y="909367"/>
            <a:ext cx="125725" cy="1756107"/>
          </a:xfrm>
          <a:prstGeom prst="curvedConnector4">
            <a:avLst>
              <a:gd name="adj1" fmla="val -181825"/>
              <a:gd name="adj2" fmla="val 100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531968C-D597-FAF9-82AB-6B3D464B5A0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586835" y="909368"/>
            <a:ext cx="763525" cy="26723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9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6413611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360065"/>
            <a:ext cx="7024430" cy="427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system for alternative medicine can provide users with helpful suggestions so they can research different types of treatments and choose wisely when it comes to their health</a:t>
            </a:r>
          </a:p>
        </p:txBody>
      </p:sp>
    </p:spTree>
    <p:extLst>
      <p:ext uri="{BB962C8B-B14F-4D97-AF65-F5344CB8AC3E}">
        <p14:creationId xmlns:p14="http://schemas.microsoft.com/office/powerpoint/2010/main" val="88690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596540"/>
            <a:ext cx="7321605" cy="4733855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Calibri (Body)"/>
              </a:rPr>
              <a:t>Due to the variety of possibilities and individual differences in drug responses, customers often struggle to identify alternatives to prescription medications. 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Calibri (Body)"/>
            </a:endParaRPr>
          </a:p>
          <a:p>
            <a:endParaRPr lang="en-US" sz="1800" b="0" i="0" dirty="0">
              <a:effectLst/>
              <a:latin typeface="Calibri (Body)"/>
            </a:endParaRPr>
          </a:p>
          <a:p>
            <a:r>
              <a:rPr lang="en-US" sz="1800" b="0" i="0" dirty="0">
                <a:effectLst/>
                <a:latin typeface="Calibri (Body)"/>
              </a:rPr>
              <a:t>Current systems struggle to offer alternatives when first medicines are ineffective or inappropriate and lack individualized recommendations. </a:t>
            </a:r>
          </a:p>
          <a:p>
            <a:endParaRPr lang="en-US" sz="1800" b="0" i="0" dirty="0">
              <a:effectLst/>
              <a:latin typeface="Calibri (Body)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Calibri (Body)"/>
            </a:endParaRPr>
          </a:p>
          <a:p>
            <a:r>
              <a:rPr lang="en-US" sz="1800" b="0" i="0" dirty="0">
                <a:effectLst/>
                <a:latin typeface="Calibri (Body)"/>
              </a:rPr>
              <a:t>Utilizing patient-specific data and cutting-edge algorithms, an advanced medicine alternative recommendation system is required to provide precise and individualized alternative drug options, improve treatment outcomes, and increase patient safety.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0870" y="527605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Existing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279FC-4031-1E10-2172-55C6CE9CE6A8}"/>
              </a:ext>
            </a:extLst>
          </p:cNvPr>
          <p:cNvSpPr txBox="1"/>
          <p:nvPr/>
        </p:nvSpPr>
        <p:spPr>
          <a:xfrm>
            <a:off x="1823310" y="2207360"/>
            <a:ext cx="7016195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dirty="0"/>
              <a:t>Websites that provide users with information and recommendations on medical conditions, treatments, and healthcare providers have become incredibly popular. </a:t>
            </a:r>
          </a:p>
          <a:p>
            <a:pPr marL="342900" indent="-342900"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150"/>
              </a:spcAft>
            </a:pPr>
            <a:endParaRPr lang="en-US" dirty="0"/>
          </a:p>
          <a:p>
            <a:pPr>
              <a:spcAft>
                <a:spcPts val="150"/>
              </a:spcAft>
            </a:pPr>
            <a:endParaRPr lang="en-US" dirty="0"/>
          </a:p>
          <a:p>
            <a:pPr marL="342900" indent="-342900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dirty="0"/>
              <a:t>India's 1mg is an online healthcare portal that offers a variety of services about medications, healthcare items, and diagnostic procedures.</a:t>
            </a:r>
          </a:p>
          <a:p>
            <a:pPr>
              <a:spcAft>
                <a:spcPts val="15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8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Proposed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596541"/>
            <a:ext cx="7321605" cy="4733854"/>
          </a:xfrm>
        </p:spPr>
        <p:txBody>
          <a:bodyPr>
            <a:noAutofit/>
          </a:bodyPr>
          <a:lstStyle/>
          <a:p>
            <a:r>
              <a:rPr lang="en-US" sz="1800" dirty="0"/>
              <a:t>MEDOPT is a website that helps customers find alternative medications, and lists uses, side effects, and chemical formulas.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proposed Medical Alternative Recommendation System (MEDOPT) aims to solve the issue of providing customized and knowledgeable alternative drug options to patients when the prescription is not appropriate or possible.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System utilizes patient data, medical expertise, and advanced algorithms for personalized medicine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8264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138426"/>
            <a:ext cx="7321605" cy="5191970"/>
          </a:xfrm>
        </p:spPr>
        <p:txBody>
          <a:bodyPr>
            <a:noAutofit/>
          </a:bodyPr>
          <a:lstStyle/>
          <a:p>
            <a:r>
              <a:rPr lang="en-US" sz="1800" dirty="0"/>
              <a:t>The desire for alternative therapies among patients influences their inclusion in medical practice and prompts healthcare providers to take them into consideration.</a:t>
            </a:r>
          </a:p>
          <a:p>
            <a:endParaRPr lang="en-US" sz="1800" dirty="0"/>
          </a:p>
          <a:p>
            <a:r>
              <a:rPr lang="en-US" sz="1800" dirty="0"/>
              <a:t>The strategy can be used by both common people and healthcare professionals to find alternative pharmaceuticals and their applications and side effects.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US" sz="1800" dirty="0"/>
              <a:t>In the future, more medications could be added while still finding superior alternatives among the many available drugs.</a:t>
            </a:r>
            <a:endParaRPr lang="en-I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Limitations</a:t>
            </a:r>
            <a:r>
              <a:rPr lang="en-US" sz="1800" dirty="0"/>
              <a:t>:</a:t>
            </a:r>
          </a:p>
          <a:p>
            <a:r>
              <a:rPr lang="en-US" sz="1800" dirty="0"/>
              <a:t>Lack of medical data may prevent MEDOPT from offering pharmaceutical substitutes.</a:t>
            </a:r>
          </a:p>
          <a:p>
            <a:r>
              <a:rPr lang="en-US" sz="1800" dirty="0"/>
              <a:t>Collecting data is a </a:t>
            </a:r>
            <a:r>
              <a:rPr lang="en-IN" sz="1800" dirty="0"/>
              <a:t>challenging task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891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1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Hardware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291129"/>
            <a:ext cx="7168900" cy="5039265"/>
          </a:xfrm>
        </p:spPr>
        <p:txBody>
          <a:bodyPr>
            <a:noAutofit/>
          </a:bodyPr>
          <a:lstStyle/>
          <a:p>
            <a:r>
              <a:rPr lang="en-US" sz="1800" b="1" dirty="0"/>
              <a:t>Server Infrastructure</a:t>
            </a:r>
            <a:r>
              <a:rPr lang="en-US" sz="1800" dirty="0"/>
              <a:t>: In order to handle the computational demands of processing large datasets, running complex algorithms, and serving multiple concurrent users, MEDOPT typically requires a robust server infrastructure. </a:t>
            </a:r>
          </a:p>
          <a:p>
            <a:endParaRPr lang="en-US" sz="1800" dirty="0"/>
          </a:p>
          <a:p>
            <a:r>
              <a:rPr lang="en-US" sz="1800" dirty="0"/>
              <a:t>Large datasets must be processed and stored efficiently, so there must be enough memory (</a:t>
            </a:r>
            <a:r>
              <a:rPr lang="en-US" sz="1800" b="1" dirty="0"/>
              <a:t>RAM</a:t>
            </a:r>
            <a:r>
              <a:rPr lang="en-US" sz="1800" dirty="0"/>
              <a:t>). The amount of RAM needed will depend on the size of the dataset, the difficulty of the algorithms, and the number of concurrent users accessing the system. </a:t>
            </a:r>
          </a:p>
          <a:p>
            <a:endParaRPr lang="en-US" sz="1800" dirty="0"/>
          </a:p>
          <a:p>
            <a:r>
              <a:rPr lang="en-US" sz="1800" b="1" dirty="0"/>
              <a:t>Storage</a:t>
            </a:r>
            <a:r>
              <a:rPr lang="en-US" sz="1800" dirty="0"/>
              <a:t>: The MRS needs enough space to store and manage the patient data, medication database, and other pertinent information.</a:t>
            </a:r>
          </a:p>
          <a:p>
            <a:endParaRPr lang="en-US" sz="1800" dirty="0"/>
          </a:p>
          <a:p>
            <a:r>
              <a:rPr lang="en-US" sz="1800" dirty="0"/>
              <a:t>The hardware configuration should have the necessary security safeguards, like </a:t>
            </a:r>
            <a:r>
              <a:rPr lang="en-US" sz="1800" b="1" dirty="0"/>
              <a:t>firewalls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3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1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Software Required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291129"/>
            <a:ext cx="7168900" cy="5039265"/>
          </a:xfrm>
        </p:spPr>
        <p:txBody>
          <a:bodyPr>
            <a:noAutofit/>
          </a:bodyPr>
          <a:lstStyle/>
          <a:p>
            <a:r>
              <a:rPr lang="en-US" sz="1800" b="1" dirty="0"/>
              <a:t>Visual Studio Code (VS Code)</a:t>
            </a:r>
          </a:p>
          <a:p>
            <a:pPr lvl="1"/>
            <a:r>
              <a:rPr lang="en-US" sz="1800" dirty="0"/>
              <a:t>VS Code is a powerful code editor with intelligent completion, syntax highlighting, and Git integration.</a:t>
            </a:r>
          </a:p>
          <a:p>
            <a:pPr marL="457200" lvl="1" indent="0">
              <a:buNone/>
            </a:pPr>
            <a:endParaRPr lang="en-US" sz="1800" b="1" dirty="0"/>
          </a:p>
          <a:p>
            <a:r>
              <a:rPr lang="en-US" sz="1800" b="1" dirty="0" err="1"/>
              <a:t>Jupyter</a:t>
            </a:r>
            <a:r>
              <a:rPr lang="en-US" sz="1800" b="1" dirty="0"/>
              <a:t> Notebook</a:t>
            </a:r>
          </a:p>
          <a:p>
            <a:pPr lvl="1"/>
            <a:r>
              <a:rPr lang="en-US" sz="1800" dirty="0"/>
              <a:t>Provides an easy-to-use and interactive </a:t>
            </a:r>
            <a:r>
              <a:rPr lang="en-IN" sz="1800" dirty="0"/>
              <a:t>environment</a:t>
            </a:r>
          </a:p>
          <a:p>
            <a:pPr marL="457200" lvl="1" indent="0">
              <a:buNone/>
            </a:pPr>
            <a:endParaRPr lang="en-US" sz="1800" b="1" dirty="0"/>
          </a:p>
          <a:p>
            <a:r>
              <a:rPr lang="en-US" sz="1800" b="1" dirty="0"/>
              <a:t>Figma</a:t>
            </a:r>
          </a:p>
          <a:p>
            <a:pPr lvl="1"/>
            <a:r>
              <a:rPr lang="en-US" sz="1800" dirty="0"/>
              <a:t>Figma is a cloud-based design tool for UI and UX design, enabling simultaneous work among multiple team members on projects.</a:t>
            </a:r>
          </a:p>
          <a:p>
            <a:pPr marL="457200" lvl="1" indent="0">
              <a:buNone/>
            </a:pPr>
            <a:endParaRPr lang="en-US" sz="1800" b="1" dirty="0"/>
          </a:p>
          <a:p>
            <a:r>
              <a:rPr lang="en-US" sz="1800" b="1" dirty="0"/>
              <a:t>Django</a:t>
            </a:r>
          </a:p>
          <a:p>
            <a:pPr lvl="1"/>
            <a:r>
              <a:rPr lang="en-US" sz="1800" dirty="0"/>
              <a:t>Django is an open-source Python framework for efficient web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95384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1563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System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4320" y="984051"/>
            <a:ext cx="6719020" cy="458115"/>
          </a:xfrm>
        </p:spPr>
        <p:txBody>
          <a:bodyPr>
            <a:noAutofit/>
          </a:bodyPr>
          <a:lstStyle/>
          <a:p>
            <a:r>
              <a:rPr lang="en-US" sz="2000" dirty="0"/>
              <a:t>Login Flow chart</a:t>
            </a:r>
            <a:r>
              <a:rPr lang="en-IN" sz="2000" dirty="0"/>
              <a:t> 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C0977-C65F-F54C-DA89-88F865A4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30" y="1442165"/>
            <a:ext cx="6159210" cy="48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657</Words>
  <Application>Microsoft Office PowerPoint</Application>
  <PresentationFormat>On-screen Show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(Body)</vt:lpstr>
      <vt:lpstr>Office Theme</vt:lpstr>
      <vt:lpstr>MEDOPT   Web Development+ Data Mining + Machine Learning   </vt:lpstr>
      <vt:lpstr>Contents</vt:lpstr>
      <vt:lpstr>Problem Statement</vt:lpstr>
      <vt:lpstr>Existing System</vt:lpstr>
      <vt:lpstr>Proposed System</vt:lpstr>
      <vt:lpstr>Scope</vt:lpstr>
      <vt:lpstr>Hardware Requirements</vt:lpstr>
      <vt:lpstr>Software Required</vt:lpstr>
      <vt:lpstr>System Design</vt:lpstr>
      <vt:lpstr>System Design</vt:lpstr>
      <vt:lpstr>System Design</vt:lpstr>
      <vt:lpstr>System Design</vt:lpstr>
      <vt:lpstr>System Design</vt:lpstr>
      <vt:lpstr>Implementation </vt:lpstr>
      <vt:lpstr>Implementation </vt:lpstr>
      <vt:lpstr>Sample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Hamees Sajid</cp:lastModifiedBy>
  <cp:revision>52</cp:revision>
  <dcterms:created xsi:type="dcterms:W3CDTF">2013-08-21T19:17:07Z</dcterms:created>
  <dcterms:modified xsi:type="dcterms:W3CDTF">2023-07-07T22:35:13Z</dcterms:modified>
</cp:coreProperties>
</file>