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Hidayah Academy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Lecture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Arabic: مِن</a:t>
            </a:r>
          </a:p>
          <a:p>
            <a:r>
              <a:t>English: From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229600" cy="82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r>
              <a:t>Total No of Occurence in Holy Quran : 38</a:t>
            </a:r>
            <a:br/>
          </a:p>
          <a:p>
            <a:pPr>
              <a:defRPr>
                <a:solidFill>
                  <a:srgbClr val="0000FF"/>
                </a:solidFill>
              </a:defRPr>
            </a:pPr>
            <a:r>
              <a:t>2:21</a:t>
            </a:r>
          </a:p>
          <a:p>
            <a:pPr>
              <a:defRPr>
                <a:solidFill>
                  <a:srgbClr val="0000FF"/>
                </a:solidFill>
              </a:defRPr>
            </a:pPr>
            <a:r>
              <a:t>يا أَيُّهَا النّاسُ اعبُدوا رَبَّكُمُ الَّذي خَلَقَكُم وَالَّذينَ مِن قَبلِكُم لَعَلَّكُم تَتَّقونَ</a:t>
            </a:r>
          </a:p>
          <a:p>
            <a:pPr>
              <a:defRPr>
                <a:solidFill>
                  <a:srgbClr val="009900"/>
                </a:solidFill>
              </a:defRPr>
            </a:pPr>
            <a:r>
              <a:t>Urdu Translation:</a:t>
            </a:r>
          </a:p>
          <a:p>
            <a:pPr>
              <a:defRPr>
                <a:solidFill>
                  <a:srgbClr val="009900"/>
                </a:solidFill>
              </a:defRPr>
            </a:pPr>
            <a:r>
              <a:t>لوگو  بندگی اختیار کرو اپنے اُس رب کی جو تمہارا اور تم سے پہلے جو لوگ ہو گزرے ہیں اُن سب ک</a:t>
            </a:r>
          </a:p>
          <a:p>
            <a:pPr>
              <a:defRPr>
                <a:solidFill>
                  <a:srgbClr val="009900"/>
                </a:solidFill>
              </a:defRPr>
            </a:pPr>
            <a:r>
              <a:t>ا خالق ہے، تمہارے بچنے کی توقع اِسی صورت ہوسکتی ہے</a:t>
            </a:r>
          </a:p>
          <a:p>
            <a:pPr>
              <a:defRPr>
                <a:solidFill>
                  <a:srgbClr val="009900"/>
                </a:solidFill>
              </a:defRPr>
            </a:pPr>
            <a:br/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