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3" r:id="rId6"/>
    <p:sldId id="264" r:id="rId7"/>
    <p:sldId id="265" r:id="rId8"/>
    <p:sldId id="267" r:id="rId9"/>
    <p:sldId id="266" r:id="rId10"/>
    <p:sldId id="260" r:id="rId11"/>
    <p:sldId id="261" r:id="rId12"/>
    <p:sldId id="269" r:id="rId13"/>
    <p:sldId id="274" r:id="rId14"/>
    <p:sldId id="270" r:id="rId15"/>
    <p:sldId id="272" r:id="rId16"/>
    <p:sldId id="268" r:id="rId17"/>
    <p:sldId id="271" r:id="rId18"/>
    <p:sldId id="273"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48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E64321-D05D-4C81-98DA-9F8288A0500B}" v="4972" dt="2020-02-28T19:52:05.939"/>
    <p1510:client id="{4F3AC4A3-DF5A-4423-8D69-FFC619207B43}" v="886" dt="2020-02-28T13:16:59.648"/>
    <p1510:client id="{5C41FAD2-D042-44FC-B161-D3524C6132C0}" v="1833" dt="2020-02-28T14:06:17.864"/>
    <p1510:client id="{C1E3D6A8-5B1B-4890-A52A-C45299C873ED}" v="6994" dt="2020-02-29T01:09:10.2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rutheshwar O" userId="8be677fd086762fd" providerId="Windows Live" clId="Web-{5C41FAD2-D042-44FC-B161-D3524C6132C0}"/>
    <pc:docChg chg="addSld modSld">
      <pc:chgData name="Amrutheshwar O" userId="8be677fd086762fd" providerId="Windows Live" clId="Web-{5C41FAD2-D042-44FC-B161-D3524C6132C0}" dt="2020-02-28T14:06:17.864" v="1820" actId="1076"/>
      <pc:docMkLst>
        <pc:docMk/>
      </pc:docMkLst>
      <pc:sldChg chg="modSp">
        <pc:chgData name="Amrutheshwar O" userId="8be677fd086762fd" providerId="Windows Live" clId="Web-{5C41FAD2-D042-44FC-B161-D3524C6132C0}" dt="2020-02-28T13:54:12.994" v="1740" actId="20577"/>
        <pc:sldMkLst>
          <pc:docMk/>
          <pc:sldMk cId="2211856550" sldId="256"/>
        </pc:sldMkLst>
        <pc:spChg chg="mod">
          <ac:chgData name="Amrutheshwar O" userId="8be677fd086762fd" providerId="Windows Live" clId="Web-{5C41FAD2-D042-44FC-B161-D3524C6132C0}" dt="2020-02-28T13:54:12.994" v="1740" actId="20577"/>
          <ac:spMkLst>
            <pc:docMk/>
            <pc:sldMk cId="2211856550" sldId="256"/>
            <ac:spMk id="2" creationId="{00000000-0000-0000-0000-000000000000}"/>
          </ac:spMkLst>
        </pc:spChg>
      </pc:sldChg>
      <pc:sldChg chg="modSp">
        <pc:chgData name="Amrutheshwar O" userId="8be677fd086762fd" providerId="Windows Live" clId="Web-{5C41FAD2-D042-44FC-B161-D3524C6132C0}" dt="2020-02-28T13:31:26.644" v="752" actId="20577"/>
        <pc:sldMkLst>
          <pc:docMk/>
          <pc:sldMk cId="1282769819" sldId="257"/>
        </pc:sldMkLst>
        <pc:spChg chg="mod">
          <ac:chgData name="Amrutheshwar O" userId="8be677fd086762fd" providerId="Windows Live" clId="Web-{5C41FAD2-D042-44FC-B161-D3524C6132C0}" dt="2020-02-28T13:29:44.410" v="630" actId="20577"/>
          <ac:spMkLst>
            <pc:docMk/>
            <pc:sldMk cId="1282769819" sldId="257"/>
            <ac:spMk id="2" creationId="{29910DDA-AF65-4B55-B259-8DB2DE6E4587}"/>
          </ac:spMkLst>
        </pc:spChg>
        <pc:spChg chg="mod">
          <ac:chgData name="Amrutheshwar O" userId="8be677fd086762fd" providerId="Windows Live" clId="Web-{5C41FAD2-D042-44FC-B161-D3524C6132C0}" dt="2020-02-28T13:31:26.644" v="752" actId="20577"/>
          <ac:spMkLst>
            <pc:docMk/>
            <pc:sldMk cId="1282769819" sldId="257"/>
            <ac:spMk id="3" creationId="{413137D3-DB33-4872-A6A6-9C16964E0E48}"/>
          </ac:spMkLst>
        </pc:spChg>
      </pc:sldChg>
      <pc:sldChg chg="addSp modSp new mod setBg">
        <pc:chgData name="Amrutheshwar O" userId="8be677fd086762fd" providerId="Windows Live" clId="Web-{5C41FAD2-D042-44FC-B161-D3524C6132C0}" dt="2020-02-28T14:06:17.864" v="1820" actId="1076"/>
        <pc:sldMkLst>
          <pc:docMk/>
          <pc:sldMk cId="4057018604" sldId="258"/>
        </pc:sldMkLst>
        <pc:spChg chg="mod">
          <ac:chgData name="Amrutheshwar O" userId="8be677fd086762fd" providerId="Windows Live" clId="Web-{5C41FAD2-D042-44FC-B161-D3524C6132C0}" dt="2020-02-28T14:05:35.489" v="1816"/>
          <ac:spMkLst>
            <pc:docMk/>
            <pc:sldMk cId="4057018604" sldId="258"/>
            <ac:spMk id="2" creationId="{B2B5B7DD-ABD1-4628-A4C6-4791EEB8298F}"/>
          </ac:spMkLst>
        </pc:spChg>
        <pc:spChg chg="mod">
          <ac:chgData name="Amrutheshwar O" userId="8be677fd086762fd" providerId="Windows Live" clId="Web-{5C41FAD2-D042-44FC-B161-D3524C6132C0}" dt="2020-02-28T14:05:35.489" v="1816"/>
          <ac:spMkLst>
            <pc:docMk/>
            <pc:sldMk cId="4057018604" sldId="258"/>
            <ac:spMk id="3" creationId="{E9C1D593-4AD3-48A0-97CB-623959B3E60C}"/>
          </ac:spMkLst>
        </pc:spChg>
        <pc:spChg chg="add mod ord">
          <ac:chgData name="Amrutheshwar O" userId="8be677fd086762fd" providerId="Windows Live" clId="Web-{5C41FAD2-D042-44FC-B161-D3524C6132C0}" dt="2020-02-28T14:06:17.864" v="1820" actId="1076"/>
          <ac:spMkLst>
            <pc:docMk/>
            <pc:sldMk cId="4057018604" sldId="258"/>
            <ac:spMk id="4" creationId="{FB079DD8-E41A-44BE-909C-6747F14CCB05}"/>
          </ac:spMkLst>
        </pc:spChg>
        <pc:spChg chg="add">
          <ac:chgData name="Amrutheshwar O" userId="8be677fd086762fd" providerId="Windows Live" clId="Web-{5C41FAD2-D042-44FC-B161-D3524C6132C0}" dt="2020-02-28T14:05:35.489" v="1816"/>
          <ac:spMkLst>
            <pc:docMk/>
            <pc:sldMk cId="4057018604" sldId="258"/>
            <ac:spMk id="18" creationId="{9079692A-7677-4AFE-8F10-7D0CE6E6DD50}"/>
          </ac:spMkLst>
        </pc:spChg>
        <pc:spChg chg="add">
          <ac:chgData name="Amrutheshwar O" userId="8be677fd086762fd" providerId="Windows Live" clId="Web-{5C41FAD2-D042-44FC-B161-D3524C6132C0}" dt="2020-02-28T14:05:35.489" v="1816"/>
          <ac:spMkLst>
            <pc:docMk/>
            <pc:sldMk cId="4057018604" sldId="258"/>
            <ac:spMk id="20" creationId="{3B466075-C91E-407D-BFCB-3B87C1128DC7}"/>
          </ac:spMkLst>
        </pc:spChg>
        <pc:grpChg chg="add">
          <ac:chgData name="Amrutheshwar O" userId="8be677fd086762fd" providerId="Windows Live" clId="Web-{5C41FAD2-D042-44FC-B161-D3524C6132C0}" dt="2020-02-28T14:05:35.489" v="1816"/>
          <ac:grpSpMkLst>
            <pc:docMk/>
            <pc:sldMk cId="4057018604" sldId="258"/>
            <ac:grpSpMk id="14" creationId="{000B9EE5-E5A7-4E69-A1F1-5BF0A0E07C34}"/>
          </ac:grpSpMkLst>
        </pc:grpChg>
        <pc:picChg chg="add mod ord">
          <ac:chgData name="Amrutheshwar O" userId="8be677fd086762fd" providerId="Windows Live" clId="Web-{5C41FAD2-D042-44FC-B161-D3524C6132C0}" dt="2020-02-28T14:05:35.489" v="1816"/>
          <ac:picMkLst>
            <pc:docMk/>
            <pc:sldMk cId="4057018604" sldId="258"/>
            <ac:picMk id="5" creationId="{EFA1BBD7-26E9-4F10-9A01-B4ED80FB022E}"/>
          </ac:picMkLst>
        </pc:picChg>
        <pc:picChg chg="add mod ord">
          <ac:chgData name="Amrutheshwar O" userId="8be677fd086762fd" providerId="Windows Live" clId="Web-{5C41FAD2-D042-44FC-B161-D3524C6132C0}" dt="2020-02-28T14:05:35.489" v="1816"/>
          <ac:picMkLst>
            <pc:docMk/>
            <pc:sldMk cId="4057018604" sldId="258"/>
            <ac:picMk id="7" creationId="{F57A64EA-5C6C-419C-82BE-C45991A2E544}"/>
          </ac:picMkLst>
        </pc:picChg>
        <pc:picChg chg="add mod">
          <ac:chgData name="Amrutheshwar O" userId="8be677fd086762fd" providerId="Windows Live" clId="Web-{5C41FAD2-D042-44FC-B161-D3524C6132C0}" dt="2020-02-28T14:05:35.489" v="1816"/>
          <ac:picMkLst>
            <pc:docMk/>
            <pc:sldMk cId="4057018604" sldId="258"/>
            <ac:picMk id="9" creationId="{345A5D06-46F8-4B6E-9F9E-32D755D0F804}"/>
          </ac:picMkLst>
        </pc:picChg>
        <pc:picChg chg="add">
          <ac:chgData name="Amrutheshwar O" userId="8be677fd086762fd" providerId="Windows Live" clId="Web-{5C41FAD2-D042-44FC-B161-D3524C6132C0}" dt="2020-02-28T14:05:35.489" v="1816"/>
          <ac:picMkLst>
            <pc:docMk/>
            <pc:sldMk cId="4057018604" sldId="258"/>
            <ac:picMk id="22" creationId="{1A6BDBB1-A7C5-42B1-925F-0029F87D4DFF}"/>
          </ac:picMkLst>
        </pc:picChg>
      </pc:sldChg>
      <pc:sldChg chg="modSp new">
        <pc:chgData name="Amrutheshwar O" userId="8be677fd086762fd" providerId="Windows Live" clId="Web-{5C41FAD2-D042-44FC-B161-D3524C6132C0}" dt="2020-02-28T13:48:04.996" v="1379" actId="20577"/>
        <pc:sldMkLst>
          <pc:docMk/>
          <pc:sldMk cId="3318025705" sldId="259"/>
        </pc:sldMkLst>
        <pc:spChg chg="mod">
          <ac:chgData name="Amrutheshwar O" userId="8be677fd086762fd" providerId="Windows Live" clId="Web-{5C41FAD2-D042-44FC-B161-D3524C6132C0}" dt="2020-02-28T13:48:04.996" v="1379" actId="20577"/>
          <ac:spMkLst>
            <pc:docMk/>
            <pc:sldMk cId="3318025705" sldId="259"/>
            <ac:spMk id="2" creationId="{8BDEB7F5-AC1C-4BBA-9997-3C89A0447EE6}"/>
          </ac:spMkLst>
        </pc:spChg>
        <pc:spChg chg="mod">
          <ac:chgData name="Amrutheshwar O" userId="8be677fd086762fd" providerId="Windows Live" clId="Web-{5C41FAD2-D042-44FC-B161-D3524C6132C0}" dt="2020-02-28T13:47:43.840" v="1350" actId="20577"/>
          <ac:spMkLst>
            <pc:docMk/>
            <pc:sldMk cId="3318025705" sldId="259"/>
            <ac:spMk id="3" creationId="{1C96610B-2F41-4ACD-B969-8CF2A0CC085E}"/>
          </ac:spMkLst>
        </pc:spChg>
      </pc:sldChg>
      <pc:sldChg chg="new">
        <pc:chgData name="Amrutheshwar O" userId="8be677fd086762fd" providerId="Windows Live" clId="Web-{5C41FAD2-D042-44FC-B161-D3524C6132C0}" dt="2020-02-28T13:53:09.510" v="1725"/>
        <pc:sldMkLst>
          <pc:docMk/>
          <pc:sldMk cId="2861319782" sldId="260"/>
        </pc:sldMkLst>
      </pc:sldChg>
    </pc:docChg>
  </pc:docChgLst>
  <pc:docChgLst>
    <pc:chgData name="Amrutheshwar O" userId="8be677fd086762fd" providerId="Windows Live" clId="Web-{C1E3D6A8-5B1B-4890-A52A-C45299C873ED}"/>
    <pc:docChg chg="addSld delSld modSld sldOrd">
      <pc:chgData name="Amrutheshwar O" userId="8be677fd086762fd" providerId="Windows Live" clId="Web-{C1E3D6A8-5B1B-4890-A52A-C45299C873ED}" dt="2020-02-29T01:09:10.262" v="6988" actId="20577"/>
      <pc:docMkLst>
        <pc:docMk/>
      </pc:docMkLst>
      <pc:sldChg chg="modSp ord">
        <pc:chgData name="Amrutheshwar O" userId="8be677fd086762fd" providerId="Windows Live" clId="Web-{C1E3D6A8-5B1B-4890-A52A-C45299C873ED}" dt="2020-02-29T01:09:10.262" v="6988" actId="20577"/>
        <pc:sldMkLst>
          <pc:docMk/>
          <pc:sldMk cId="596069086" sldId="261"/>
        </pc:sldMkLst>
        <pc:spChg chg="mod">
          <ac:chgData name="Amrutheshwar O" userId="8be677fd086762fd" providerId="Windows Live" clId="Web-{C1E3D6A8-5B1B-4890-A52A-C45299C873ED}" dt="2020-02-29T01:09:10.262" v="6988" actId="20577"/>
          <ac:spMkLst>
            <pc:docMk/>
            <pc:sldMk cId="596069086" sldId="261"/>
            <ac:spMk id="47" creationId="{E66109EC-0595-4C6F-854F-C6586940CA23}"/>
          </ac:spMkLst>
        </pc:spChg>
      </pc:sldChg>
      <pc:sldChg chg="modSp">
        <pc:chgData name="Amrutheshwar O" userId="8be677fd086762fd" providerId="Windows Live" clId="Web-{C1E3D6A8-5B1B-4890-A52A-C45299C873ED}" dt="2020-02-28T23:47:06.649" v="6323" actId="20577"/>
        <pc:sldMkLst>
          <pc:docMk/>
          <pc:sldMk cId="1400085137" sldId="268"/>
        </pc:sldMkLst>
        <pc:spChg chg="mod">
          <ac:chgData name="Amrutheshwar O" userId="8be677fd086762fd" providerId="Windows Live" clId="Web-{C1E3D6A8-5B1B-4890-A52A-C45299C873ED}" dt="2020-02-28T23:06:38.313" v="3380" actId="20577"/>
          <ac:spMkLst>
            <pc:docMk/>
            <pc:sldMk cId="1400085137" sldId="268"/>
            <ac:spMk id="2" creationId="{2E4F35B5-C37E-4C8F-829E-8DC65B755463}"/>
          </ac:spMkLst>
        </pc:spChg>
        <pc:spChg chg="mod">
          <ac:chgData name="Amrutheshwar O" userId="8be677fd086762fd" providerId="Windows Live" clId="Web-{C1E3D6A8-5B1B-4890-A52A-C45299C873ED}" dt="2020-02-28T23:47:06.649" v="6323" actId="20577"/>
          <ac:spMkLst>
            <pc:docMk/>
            <pc:sldMk cId="1400085137" sldId="268"/>
            <ac:spMk id="3" creationId="{AEDDD5FB-C2C9-495F-A502-BF95FBF1B316}"/>
          </ac:spMkLst>
        </pc:spChg>
      </pc:sldChg>
      <pc:sldChg chg="modSp new del">
        <pc:chgData name="Amrutheshwar O" userId="8be677fd086762fd" providerId="Windows Live" clId="Web-{C1E3D6A8-5B1B-4890-A52A-C45299C873ED}" dt="2020-02-28T21:43:48.362" v="1074"/>
        <pc:sldMkLst>
          <pc:docMk/>
          <pc:sldMk cId="850079087" sldId="269"/>
        </pc:sldMkLst>
        <pc:spChg chg="mod">
          <ac:chgData name="Amrutheshwar O" userId="8be677fd086762fd" providerId="Windows Live" clId="Web-{C1E3D6A8-5B1B-4890-A52A-C45299C873ED}" dt="2020-02-28T21:43:35.643" v="1067" actId="20577"/>
          <ac:spMkLst>
            <pc:docMk/>
            <pc:sldMk cId="850079087" sldId="269"/>
            <ac:spMk id="2" creationId="{3E349417-8FB3-498C-BA12-F09B42F4D419}"/>
          </ac:spMkLst>
        </pc:spChg>
        <pc:spChg chg="mod">
          <ac:chgData name="Amrutheshwar O" userId="8be677fd086762fd" providerId="Windows Live" clId="Web-{C1E3D6A8-5B1B-4890-A52A-C45299C873ED}" dt="2020-02-28T21:43:46.893" v="1072" actId="20577"/>
          <ac:spMkLst>
            <pc:docMk/>
            <pc:sldMk cId="850079087" sldId="269"/>
            <ac:spMk id="3" creationId="{AF7E9B3B-29F8-42C0-8532-574C1F84617B}"/>
          </ac:spMkLst>
        </pc:spChg>
      </pc:sldChg>
      <pc:sldChg chg="modSp new">
        <pc:chgData name="Amrutheshwar O" userId="8be677fd086762fd" providerId="Windows Live" clId="Web-{C1E3D6A8-5B1B-4890-A52A-C45299C873ED}" dt="2020-02-28T22:06:30.144" v="2932" actId="14100"/>
        <pc:sldMkLst>
          <pc:docMk/>
          <pc:sldMk cId="3008835623" sldId="269"/>
        </pc:sldMkLst>
        <pc:spChg chg="mod">
          <ac:chgData name="Amrutheshwar O" userId="8be677fd086762fd" providerId="Windows Live" clId="Web-{C1E3D6A8-5B1B-4890-A52A-C45299C873ED}" dt="2020-02-28T22:06:17.596" v="2930" actId="14100"/>
          <ac:spMkLst>
            <pc:docMk/>
            <pc:sldMk cId="3008835623" sldId="269"/>
            <ac:spMk id="2" creationId="{968AA051-E997-4067-ADC8-C2A6731CB882}"/>
          </ac:spMkLst>
        </pc:spChg>
        <pc:spChg chg="mod">
          <ac:chgData name="Amrutheshwar O" userId="8be677fd086762fd" providerId="Windows Live" clId="Web-{C1E3D6A8-5B1B-4890-A52A-C45299C873ED}" dt="2020-02-28T22:06:30.144" v="2932" actId="14100"/>
          <ac:spMkLst>
            <pc:docMk/>
            <pc:sldMk cId="3008835623" sldId="269"/>
            <ac:spMk id="3" creationId="{AB37D1B2-81D7-44F4-8F55-5646C18F12E0}"/>
          </ac:spMkLst>
        </pc:spChg>
      </pc:sldChg>
      <pc:sldChg chg="modSp new ord">
        <pc:chgData name="Amrutheshwar O" userId="8be677fd086762fd" providerId="Windows Live" clId="Web-{C1E3D6A8-5B1B-4890-A52A-C45299C873ED}" dt="2020-02-28T23:58:34.381" v="6985"/>
        <pc:sldMkLst>
          <pc:docMk/>
          <pc:sldMk cId="3670322126" sldId="270"/>
        </pc:sldMkLst>
        <pc:spChg chg="mod">
          <ac:chgData name="Amrutheshwar O" userId="8be677fd086762fd" providerId="Windows Live" clId="Web-{C1E3D6A8-5B1B-4890-A52A-C45299C873ED}" dt="2020-02-28T23:40:02.791" v="5508" actId="20577"/>
          <ac:spMkLst>
            <pc:docMk/>
            <pc:sldMk cId="3670322126" sldId="270"/>
            <ac:spMk id="2" creationId="{6E0A09B7-0F1F-4E11-BF0E-4D052EC6CA6B}"/>
          </ac:spMkLst>
        </pc:spChg>
        <pc:spChg chg="mod">
          <ac:chgData name="Amrutheshwar O" userId="8be677fd086762fd" providerId="Windows Live" clId="Web-{C1E3D6A8-5B1B-4890-A52A-C45299C873ED}" dt="2020-02-28T23:46:54.149" v="6264" actId="20577"/>
          <ac:spMkLst>
            <pc:docMk/>
            <pc:sldMk cId="3670322126" sldId="270"/>
            <ac:spMk id="3" creationId="{D16E2670-DCA7-49FD-9355-5700D3BAC858}"/>
          </ac:spMkLst>
        </pc:spChg>
      </pc:sldChg>
      <pc:sldChg chg="addSp delSp modSp new">
        <pc:chgData name="Amrutheshwar O" userId="8be677fd086762fd" providerId="Windows Live" clId="Web-{C1E3D6A8-5B1B-4890-A52A-C45299C873ED}" dt="2020-02-28T23:25:48.513" v="4275" actId="20577"/>
        <pc:sldMkLst>
          <pc:docMk/>
          <pc:sldMk cId="713428263" sldId="271"/>
        </pc:sldMkLst>
        <pc:spChg chg="mod">
          <ac:chgData name="Amrutheshwar O" userId="8be677fd086762fd" providerId="Windows Live" clId="Web-{C1E3D6A8-5B1B-4890-A52A-C45299C873ED}" dt="2020-02-28T23:23:32.076" v="4239" actId="1076"/>
          <ac:spMkLst>
            <pc:docMk/>
            <pc:sldMk cId="713428263" sldId="271"/>
            <ac:spMk id="2" creationId="{2AFFD6D1-7F3C-4C20-9D9E-0261699D6D27}"/>
          </ac:spMkLst>
        </pc:spChg>
        <pc:spChg chg="del">
          <ac:chgData name="Amrutheshwar O" userId="8be677fd086762fd" providerId="Windows Live" clId="Web-{C1E3D6A8-5B1B-4890-A52A-C45299C873ED}" dt="2020-02-28T23:11:20.968" v="3598"/>
          <ac:spMkLst>
            <pc:docMk/>
            <pc:sldMk cId="713428263" sldId="271"/>
            <ac:spMk id="3" creationId="{A57D8856-440A-46D4-AF26-835352414059}"/>
          </ac:spMkLst>
        </pc:spChg>
        <pc:spChg chg="add mod">
          <ac:chgData name="Amrutheshwar O" userId="8be677fd086762fd" providerId="Windows Live" clId="Web-{C1E3D6A8-5B1B-4890-A52A-C45299C873ED}" dt="2020-02-28T23:25:48.513" v="4275" actId="20577"/>
          <ac:spMkLst>
            <pc:docMk/>
            <pc:sldMk cId="713428263" sldId="271"/>
            <ac:spMk id="6" creationId="{2108DDF8-A62F-4D45-AA15-D8270773EAA8}"/>
          </ac:spMkLst>
        </pc:spChg>
        <pc:graphicFrameChg chg="add mod ord modGraphic">
          <ac:chgData name="Amrutheshwar O" userId="8be677fd086762fd" providerId="Windows Live" clId="Web-{C1E3D6A8-5B1B-4890-A52A-C45299C873ED}" dt="2020-02-28T23:24:59.997" v="4263"/>
          <ac:graphicFrameMkLst>
            <pc:docMk/>
            <pc:sldMk cId="713428263" sldId="271"/>
            <ac:graphicFrameMk id="4" creationId="{3FE16555-B5B7-44F5-A5CE-234D3A2055C9}"/>
          </ac:graphicFrameMkLst>
        </pc:graphicFrameChg>
      </pc:sldChg>
      <pc:sldChg chg="modSp new">
        <pc:chgData name="Amrutheshwar O" userId="8be677fd086762fd" providerId="Windows Live" clId="Web-{C1E3D6A8-5B1B-4890-A52A-C45299C873ED}" dt="2020-02-28T23:38:47.495" v="5244" actId="20577"/>
        <pc:sldMkLst>
          <pc:docMk/>
          <pc:sldMk cId="2173917238" sldId="272"/>
        </pc:sldMkLst>
        <pc:spChg chg="mod">
          <ac:chgData name="Amrutheshwar O" userId="8be677fd086762fd" providerId="Windows Live" clId="Web-{C1E3D6A8-5B1B-4890-A52A-C45299C873ED}" dt="2020-02-28T23:28:06.684" v="4301" actId="20577"/>
          <ac:spMkLst>
            <pc:docMk/>
            <pc:sldMk cId="2173917238" sldId="272"/>
            <ac:spMk id="2" creationId="{882503D9-5B0C-4A99-9555-510877856B03}"/>
          </ac:spMkLst>
        </pc:spChg>
        <pc:spChg chg="mod">
          <ac:chgData name="Amrutheshwar O" userId="8be677fd086762fd" providerId="Windows Live" clId="Web-{C1E3D6A8-5B1B-4890-A52A-C45299C873ED}" dt="2020-02-28T23:38:47.495" v="5244" actId="20577"/>
          <ac:spMkLst>
            <pc:docMk/>
            <pc:sldMk cId="2173917238" sldId="272"/>
            <ac:spMk id="3" creationId="{B297EB9A-4345-49F4-B36F-F55357E89594}"/>
          </ac:spMkLst>
        </pc:spChg>
      </pc:sldChg>
      <pc:sldChg chg="modSp new ord">
        <pc:chgData name="Amrutheshwar O" userId="8be677fd086762fd" providerId="Windows Live" clId="Web-{C1E3D6A8-5B1B-4890-A52A-C45299C873ED}" dt="2020-02-28T23:52:17.413" v="6526" actId="20577"/>
        <pc:sldMkLst>
          <pc:docMk/>
          <pc:sldMk cId="3593946786" sldId="273"/>
        </pc:sldMkLst>
        <pc:spChg chg="mod">
          <ac:chgData name="Amrutheshwar O" userId="8be677fd086762fd" providerId="Windows Live" clId="Web-{C1E3D6A8-5B1B-4890-A52A-C45299C873ED}" dt="2020-02-28T23:50:55.633" v="6447" actId="14100"/>
          <ac:spMkLst>
            <pc:docMk/>
            <pc:sldMk cId="3593946786" sldId="273"/>
            <ac:spMk id="2" creationId="{4154F60A-0C84-4ADD-A456-034CD12E170F}"/>
          </ac:spMkLst>
        </pc:spChg>
        <pc:spChg chg="mod">
          <ac:chgData name="Amrutheshwar O" userId="8be677fd086762fd" providerId="Windows Live" clId="Web-{C1E3D6A8-5B1B-4890-A52A-C45299C873ED}" dt="2020-02-28T23:52:17.413" v="6526" actId="20577"/>
          <ac:spMkLst>
            <pc:docMk/>
            <pc:sldMk cId="3593946786" sldId="273"/>
            <ac:spMk id="3" creationId="{3B462AD0-0831-4F28-9652-1D84145610A9}"/>
          </ac:spMkLst>
        </pc:spChg>
      </pc:sldChg>
      <pc:sldChg chg="modSp new ord">
        <pc:chgData name="Amrutheshwar O" userId="8be677fd086762fd" providerId="Windows Live" clId="Web-{C1E3D6A8-5B1B-4890-A52A-C45299C873ED}" dt="2020-02-28T23:58:30.896" v="6984"/>
        <pc:sldMkLst>
          <pc:docMk/>
          <pc:sldMk cId="3165777166" sldId="274"/>
        </pc:sldMkLst>
        <pc:spChg chg="mod">
          <ac:chgData name="Amrutheshwar O" userId="8be677fd086762fd" providerId="Windows Live" clId="Web-{C1E3D6A8-5B1B-4890-A52A-C45299C873ED}" dt="2020-02-28T23:54:55.757" v="6540" actId="20577"/>
          <ac:spMkLst>
            <pc:docMk/>
            <pc:sldMk cId="3165777166" sldId="274"/>
            <ac:spMk id="2" creationId="{69A787E4-F09C-4F97-B6FF-3FD0449C8F47}"/>
          </ac:spMkLst>
        </pc:spChg>
        <pc:spChg chg="mod">
          <ac:chgData name="Amrutheshwar O" userId="8be677fd086762fd" providerId="Windows Live" clId="Web-{C1E3D6A8-5B1B-4890-A52A-C45299C873ED}" dt="2020-02-28T23:57:37.209" v="6951" actId="20577"/>
          <ac:spMkLst>
            <pc:docMk/>
            <pc:sldMk cId="3165777166" sldId="274"/>
            <ac:spMk id="3" creationId="{36606734-37DB-447E-9F37-38423825601B}"/>
          </ac:spMkLst>
        </pc:spChg>
      </pc:sldChg>
      <pc:sldChg chg="modSp new ord">
        <pc:chgData name="Amrutheshwar O" userId="8be677fd086762fd" providerId="Windows Live" clId="Web-{C1E3D6A8-5B1B-4890-A52A-C45299C873ED}" dt="2020-02-29T01:05:56.547" v="6986"/>
        <pc:sldMkLst>
          <pc:docMk/>
          <pc:sldMk cId="1454914285" sldId="275"/>
        </pc:sldMkLst>
        <pc:spChg chg="mod">
          <ac:chgData name="Amrutheshwar O" userId="8be677fd086762fd" providerId="Windows Live" clId="Web-{C1E3D6A8-5B1B-4890-A52A-C45299C873ED}" dt="2020-02-28T23:58:07.287" v="6964" actId="20577"/>
          <ac:spMkLst>
            <pc:docMk/>
            <pc:sldMk cId="1454914285" sldId="275"/>
            <ac:spMk id="2" creationId="{9033B574-1429-4447-B8B3-CC89B3700722}"/>
          </ac:spMkLst>
        </pc:spChg>
        <pc:spChg chg="mod">
          <ac:chgData name="Amrutheshwar O" userId="8be677fd086762fd" providerId="Windows Live" clId="Web-{C1E3D6A8-5B1B-4890-A52A-C45299C873ED}" dt="2020-02-28T23:58:18.803" v="6981" actId="20577"/>
          <ac:spMkLst>
            <pc:docMk/>
            <pc:sldMk cId="1454914285" sldId="275"/>
            <ac:spMk id="3" creationId="{5D5A456A-035D-45CB-801C-C769EF5C7540}"/>
          </ac:spMkLst>
        </pc:spChg>
      </pc:sldChg>
    </pc:docChg>
  </pc:docChgLst>
  <pc:docChgLst>
    <pc:chgData name="Amrutheshwar O" userId="8be677fd086762fd" providerId="Windows Live" clId="Web-{2DE64321-D05D-4C81-98DA-9F8288A0500B}"/>
    <pc:docChg chg="addSld delSld modSld sldOrd">
      <pc:chgData name="Amrutheshwar O" userId="8be677fd086762fd" providerId="Windows Live" clId="Web-{2DE64321-D05D-4C81-98DA-9F8288A0500B}" dt="2020-02-28T19:52:05.939" v="4983" actId="20577"/>
      <pc:docMkLst>
        <pc:docMk/>
      </pc:docMkLst>
      <pc:sldChg chg="modSp">
        <pc:chgData name="Amrutheshwar O" userId="8be677fd086762fd" providerId="Windows Live" clId="Web-{2DE64321-D05D-4C81-98DA-9F8288A0500B}" dt="2020-02-28T14:07:25.628" v="3" actId="14100"/>
        <pc:sldMkLst>
          <pc:docMk/>
          <pc:sldMk cId="2211856550" sldId="256"/>
        </pc:sldMkLst>
        <pc:spChg chg="mod">
          <ac:chgData name="Amrutheshwar O" userId="8be677fd086762fd" providerId="Windows Live" clId="Web-{2DE64321-D05D-4C81-98DA-9F8288A0500B}" dt="2020-02-28T14:07:25.628" v="3" actId="14100"/>
          <ac:spMkLst>
            <pc:docMk/>
            <pc:sldMk cId="2211856550" sldId="256"/>
            <ac:spMk id="2" creationId="{00000000-0000-0000-0000-000000000000}"/>
          </ac:spMkLst>
        </pc:spChg>
      </pc:sldChg>
      <pc:sldChg chg="modSp">
        <pc:chgData name="Amrutheshwar O" userId="8be677fd086762fd" providerId="Windows Live" clId="Web-{2DE64321-D05D-4C81-98DA-9F8288A0500B}" dt="2020-02-28T17:39:04.509" v="2518" actId="20577"/>
        <pc:sldMkLst>
          <pc:docMk/>
          <pc:sldMk cId="1282769819" sldId="257"/>
        </pc:sldMkLst>
        <pc:spChg chg="mod">
          <ac:chgData name="Amrutheshwar O" userId="8be677fd086762fd" providerId="Windows Live" clId="Web-{2DE64321-D05D-4C81-98DA-9F8288A0500B}" dt="2020-02-28T17:39:04.509" v="2518" actId="20577"/>
          <ac:spMkLst>
            <pc:docMk/>
            <pc:sldMk cId="1282769819" sldId="257"/>
            <ac:spMk id="2" creationId="{29910DDA-AF65-4B55-B259-8DB2DE6E4587}"/>
          </ac:spMkLst>
        </pc:spChg>
        <pc:spChg chg="mod">
          <ac:chgData name="Amrutheshwar O" userId="8be677fd086762fd" providerId="Windows Live" clId="Web-{2DE64321-D05D-4C81-98DA-9F8288A0500B}" dt="2020-02-28T14:07:37.019" v="5" actId="14100"/>
          <ac:spMkLst>
            <pc:docMk/>
            <pc:sldMk cId="1282769819" sldId="257"/>
            <ac:spMk id="3" creationId="{413137D3-DB33-4872-A6A6-9C16964E0E48}"/>
          </ac:spMkLst>
        </pc:spChg>
      </pc:sldChg>
      <pc:sldChg chg="modSp">
        <pc:chgData name="Amrutheshwar O" userId="8be677fd086762fd" providerId="Windows Live" clId="Web-{2DE64321-D05D-4C81-98DA-9F8288A0500B}" dt="2020-02-28T14:07:11.206" v="1" actId="14100"/>
        <pc:sldMkLst>
          <pc:docMk/>
          <pc:sldMk cId="4057018604" sldId="258"/>
        </pc:sldMkLst>
        <pc:spChg chg="mod">
          <ac:chgData name="Amrutheshwar O" userId="8be677fd086762fd" providerId="Windows Live" clId="Web-{2DE64321-D05D-4C81-98DA-9F8288A0500B}" dt="2020-02-28T14:07:11.206" v="1" actId="14100"/>
          <ac:spMkLst>
            <pc:docMk/>
            <pc:sldMk cId="4057018604" sldId="258"/>
            <ac:spMk id="2" creationId="{B2B5B7DD-ABD1-4628-A4C6-4791EEB8298F}"/>
          </ac:spMkLst>
        </pc:spChg>
        <pc:spChg chg="mod">
          <ac:chgData name="Amrutheshwar O" userId="8be677fd086762fd" providerId="Windows Live" clId="Web-{2DE64321-D05D-4C81-98DA-9F8288A0500B}" dt="2020-02-28T14:06:55.159" v="0" actId="14100"/>
          <ac:spMkLst>
            <pc:docMk/>
            <pc:sldMk cId="4057018604" sldId="258"/>
            <ac:spMk id="3" creationId="{E9C1D593-4AD3-48A0-97CB-623959B3E60C}"/>
          </ac:spMkLst>
        </pc:spChg>
      </pc:sldChg>
      <pc:sldChg chg="modSp del">
        <pc:chgData name="Amrutheshwar O" userId="8be677fd086762fd" providerId="Windows Live" clId="Web-{2DE64321-D05D-4C81-98DA-9F8288A0500B}" dt="2020-02-28T18:55:46.302" v="3093"/>
        <pc:sldMkLst>
          <pc:docMk/>
          <pc:sldMk cId="3318025705" sldId="259"/>
        </pc:sldMkLst>
        <pc:spChg chg="mod">
          <ac:chgData name="Amrutheshwar O" userId="8be677fd086762fd" providerId="Windows Live" clId="Web-{2DE64321-D05D-4C81-98DA-9F8288A0500B}" dt="2020-02-28T14:07:19.284" v="2" actId="14100"/>
          <ac:spMkLst>
            <pc:docMk/>
            <pc:sldMk cId="3318025705" sldId="259"/>
            <ac:spMk id="2" creationId="{8BDEB7F5-AC1C-4BBA-9997-3C89A0447EE6}"/>
          </ac:spMkLst>
        </pc:spChg>
      </pc:sldChg>
      <pc:sldChg chg="del">
        <pc:chgData name="Amrutheshwar O" userId="8be677fd086762fd" providerId="Windows Live" clId="Web-{2DE64321-D05D-4C81-98DA-9F8288A0500B}" dt="2020-02-28T14:14:28.178" v="6"/>
        <pc:sldMkLst>
          <pc:docMk/>
          <pc:sldMk cId="2861319782" sldId="260"/>
        </pc:sldMkLst>
      </pc:sldChg>
      <pc:sldChg chg="addSp delSp modSp new mod setBg setClrOvrMap">
        <pc:chgData name="Amrutheshwar O" userId="8be677fd086762fd" providerId="Windows Live" clId="Web-{2DE64321-D05D-4C81-98DA-9F8288A0500B}" dt="2020-02-28T15:46:00.467" v="382" actId="20577"/>
        <pc:sldMkLst>
          <pc:docMk/>
          <pc:sldMk cId="4109449792" sldId="260"/>
        </pc:sldMkLst>
        <pc:spChg chg="add mod ord">
          <ac:chgData name="Amrutheshwar O" userId="8be677fd086762fd" providerId="Windows Live" clId="Web-{2DE64321-D05D-4C81-98DA-9F8288A0500B}" dt="2020-02-28T15:46:00.467" v="382" actId="20577"/>
          <ac:spMkLst>
            <pc:docMk/>
            <pc:sldMk cId="4109449792" sldId="260"/>
            <ac:spMk id="4" creationId="{A80BE4D0-CFEC-4EBA-8C8D-D1EDBA6E4E5D}"/>
          </ac:spMkLst>
        </pc:spChg>
        <pc:spChg chg="add del">
          <ac:chgData name="Amrutheshwar O" userId="8be677fd086762fd" providerId="Windows Live" clId="Web-{2DE64321-D05D-4C81-98DA-9F8288A0500B}" dt="2020-02-28T14:18:08.320" v="51"/>
          <ac:spMkLst>
            <pc:docMk/>
            <pc:sldMk cId="4109449792" sldId="260"/>
            <ac:spMk id="7" creationId="{CAF43216-230D-4305-A1C8-B62D812B5A3E}"/>
          </ac:spMkLst>
        </pc:spChg>
        <pc:spChg chg="add del">
          <ac:chgData name="Amrutheshwar O" userId="8be677fd086762fd" providerId="Windows Live" clId="Web-{2DE64321-D05D-4C81-98DA-9F8288A0500B}" dt="2020-02-28T14:18:08.320" v="51"/>
          <ac:spMkLst>
            <pc:docMk/>
            <pc:sldMk cId="4109449792" sldId="260"/>
            <ac:spMk id="11" creationId="{8B596859-88E8-4EB6-B800-82A454647840}"/>
          </ac:spMkLst>
        </pc:spChg>
        <pc:spChg chg="add del">
          <ac:chgData name="Amrutheshwar O" userId="8be677fd086762fd" providerId="Windows Live" clId="Web-{2DE64321-D05D-4C81-98DA-9F8288A0500B}" dt="2020-02-28T14:17:07.944" v="31"/>
          <ac:spMkLst>
            <pc:docMk/>
            <pc:sldMk cId="4109449792" sldId="260"/>
            <ac:spMk id="17" creationId="{78C9D07A-5A22-4E55-B18A-47CF07E5080D}"/>
          </ac:spMkLst>
        </pc:spChg>
        <pc:spChg chg="add del">
          <ac:chgData name="Amrutheshwar O" userId="8be677fd086762fd" providerId="Windows Live" clId="Web-{2DE64321-D05D-4C81-98DA-9F8288A0500B}" dt="2020-02-28T14:17:07.944" v="31"/>
          <ac:spMkLst>
            <pc:docMk/>
            <pc:sldMk cId="4109449792" sldId="260"/>
            <ac:spMk id="19" creationId="{3D71E629-0739-4A59-972B-A9E9A4500E31}"/>
          </ac:spMkLst>
        </pc:spChg>
        <pc:spChg chg="add del">
          <ac:chgData name="Amrutheshwar O" userId="8be677fd086762fd" providerId="Windows Live" clId="Web-{2DE64321-D05D-4C81-98DA-9F8288A0500B}" dt="2020-02-28T14:16:30.600" v="19"/>
          <ac:spMkLst>
            <pc:docMk/>
            <pc:sldMk cId="4109449792" sldId="260"/>
            <ac:spMk id="22" creationId="{78C9D07A-5A22-4E55-B18A-47CF07E5080D}"/>
          </ac:spMkLst>
        </pc:spChg>
        <pc:spChg chg="add del">
          <ac:chgData name="Amrutheshwar O" userId="8be677fd086762fd" providerId="Windows Live" clId="Web-{2DE64321-D05D-4C81-98DA-9F8288A0500B}" dt="2020-02-28T14:16:30.600" v="19"/>
          <ac:spMkLst>
            <pc:docMk/>
            <pc:sldMk cId="4109449792" sldId="260"/>
            <ac:spMk id="24" creationId="{3D71E629-0739-4A59-972B-A9E9A4500E31}"/>
          </ac:spMkLst>
        </pc:spChg>
        <pc:spChg chg="add del">
          <ac:chgData name="Amrutheshwar O" userId="8be677fd086762fd" providerId="Windows Live" clId="Web-{2DE64321-D05D-4C81-98DA-9F8288A0500B}" dt="2020-02-28T14:17:07.944" v="31"/>
          <ac:spMkLst>
            <pc:docMk/>
            <pc:sldMk cId="4109449792" sldId="260"/>
            <ac:spMk id="25" creationId="{B9B4F0B3-5A15-4AAD-B054-8BA92098722A}"/>
          </ac:spMkLst>
        </pc:spChg>
        <pc:spChg chg="add del">
          <ac:chgData name="Amrutheshwar O" userId="8be677fd086762fd" providerId="Windows Live" clId="Web-{2DE64321-D05D-4C81-98DA-9F8288A0500B}" dt="2020-02-28T14:16:30.600" v="19"/>
          <ac:spMkLst>
            <pc:docMk/>
            <pc:sldMk cId="4109449792" sldId="260"/>
            <ac:spMk id="26" creationId="{2F84762E-7FCC-4EAF-B9E7-CE7214491E0D}"/>
          </ac:spMkLst>
        </pc:spChg>
        <pc:spChg chg="add del">
          <ac:chgData name="Amrutheshwar O" userId="8be677fd086762fd" providerId="Windows Live" clId="Web-{2DE64321-D05D-4C81-98DA-9F8288A0500B}" dt="2020-02-28T14:17:07.944" v="31"/>
          <ac:spMkLst>
            <pc:docMk/>
            <pc:sldMk cId="4109449792" sldId="260"/>
            <ac:spMk id="29" creationId="{488AAD42-9F71-4F14-AE1E-C05DCFC60600}"/>
          </ac:spMkLst>
        </pc:spChg>
        <pc:spChg chg="add del">
          <ac:chgData name="Amrutheshwar O" userId="8be677fd086762fd" providerId="Windows Live" clId="Web-{2DE64321-D05D-4C81-98DA-9F8288A0500B}" dt="2020-02-28T14:16:30.600" v="19"/>
          <ac:spMkLst>
            <pc:docMk/>
            <pc:sldMk cId="4109449792" sldId="260"/>
            <ac:spMk id="30" creationId="{A1038667-0C3F-4764-A24D-DA9D9B474851}"/>
          </ac:spMkLst>
        </pc:spChg>
        <pc:spChg chg="add del">
          <ac:chgData name="Amrutheshwar O" userId="8be677fd086762fd" providerId="Windows Live" clId="Web-{2DE64321-D05D-4C81-98DA-9F8288A0500B}" dt="2020-02-28T14:16:30.600" v="19"/>
          <ac:spMkLst>
            <pc:docMk/>
            <pc:sldMk cId="4109449792" sldId="260"/>
            <ac:spMk id="34" creationId="{571EEFCA-9235-4BC2-85C3-A4EC6EE57AC4}"/>
          </ac:spMkLst>
        </pc:spChg>
        <pc:spChg chg="add del">
          <ac:chgData name="Amrutheshwar O" userId="8be677fd086762fd" providerId="Windows Live" clId="Web-{2DE64321-D05D-4C81-98DA-9F8288A0500B}" dt="2020-02-28T14:17:07.944" v="31"/>
          <ac:spMkLst>
            <pc:docMk/>
            <pc:sldMk cId="4109449792" sldId="260"/>
            <ac:spMk id="36" creationId="{61B962C9-BE53-4915-9C0C-B53DCD378DA2}"/>
          </ac:spMkLst>
        </pc:spChg>
        <pc:spChg chg="add del">
          <ac:chgData name="Amrutheshwar O" userId="8be677fd086762fd" providerId="Windows Live" clId="Web-{2DE64321-D05D-4C81-98DA-9F8288A0500B}" dt="2020-02-28T14:18:08.320" v="51"/>
          <ac:spMkLst>
            <pc:docMk/>
            <pc:sldMk cId="4109449792" sldId="260"/>
            <ac:spMk id="37" creationId="{78C9D07A-5A22-4E55-B18A-47CF07E5080D}"/>
          </ac:spMkLst>
        </pc:spChg>
        <pc:spChg chg="add del">
          <ac:chgData name="Amrutheshwar O" userId="8be677fd086762fd" providerId="Windows Live" clId="Web-{2DE64321-D05D-4C81-98DA-9F8288A0500B}" dt="2020-02-28T14:18:08.320" v="51"/>
          <ac:spMkLst>
            <pc:docMk/>
            <pc:sldMk cId="4109449792" sldId="260"/>
            <ac:spMk id="38" creationId="{3D71E629-0739-4A59-972B-A9E9A4500E31}"/>
          </ac:spMkLst>
        </pc:spChg>
        <pc:spChg chg="add del">
          <ac:chgData name="Amrutheshwar O" userId="8be677fd086762fd" providerId="Windows Live" clId="Web-{2DE64321-D05D-4C81-98DA-9F8288A0500B}" dt="2020-02-28T14:18:08.320" v="51"/>
          <ac:spMkLst>
            <pc:docMk/>
            <pc:sldMk cId="4109449792" sldId="260"/>
            <ac:spMk id="39" creationId="{068A8980-5323-4E32-9817-A14D0B9184F2}"/>
          </ac:spMkLst>
        </pc:spChg>
        <pc:spChg chg="add del">
          <ac:chgData name="Amrutheshwar O" userId="8be677fd086762fd" providerId="Windows Live" clId="Web-{2DE64321-D05D-4C81-98DA-9F8288A0500B}" dt="2020-02-28T14:18:08.320" v="51"/>
          <ac:spMkLst>
            <pc:docMk/>
            <pc:sldMk cId="4109449792" sldId="260"/>
            <ac:spMk id="42" creationId="{8B79A499-6023-4495-8687-96680A5E9597}"/>
          </ac:spMkLst>
        </pc:spChg>
        <pc:spChg chg="add del">
          <ac:chgData name="Amrutheshwar O" userId="8be677fd086762fd" providerId="Windows Live" clId="Web-{2DE64321-D05D-4C81-98DA-9F8288A0500B}" dt="2020-02-28T14:18:08.320" v="51"/>
          <ac:spMkLst>
            <pc:docMk/>
            <pc:sldMk cId="4109449792" sldId="260"/>
            <ac:spMk id="44" creationId="{BAA1CC66-52B7-4B1A-83B9-4473DABF8A84}"/>
          </ac:spMkLst>
        </pc:spChg>
        <pc:spChg chg="add del">
          <ac:chgData name="Amrutheshwar O" userId="8be677fd086762fd" providerId="Windows Live" clId="Web-{2DE64321-D05D-4C81-98DA-9F8288A0500B}" dt="2020-02-28T14:18:08.320" v="51"/>
          <ac:spMkLst>
            <pc:docMk/>
            <pc:sldMk cId="4109449792" sldId="260"/>
            <ac:spMk id="46" creationId="{427A1B02-0BC3-4123-A27E-111F26354A77}"/>
          </ac:spMkLst>
        </pc:spChg>
        <pc:spChg chg="add del">
          <ac:chgData name="Amrutheshwar O" userId="8be677fd086762fd" providerId="Windows Live" clId="Web-{2DE64321-D05D-4C81-98DA-9F8288A0500B}" dt="2020-02-28T14:17:00.460" v="27"/>
          <ac:spMkLst>
            <pc:docMk/>
            <pc:sldMk cId="4109449792" sldId="260"/>
            <ac:spMk id="47" creationId="{A3C6F7F0-46EA-4F8E-A112-1B517C2B5A00}"/>
          </ac:spMkLst>
        </pc:spChg>
        <pc:spChg chg="add del">
          <ac:chgData name="Amrutheshwar O" userId="8be677fd086762fd" providerId="Windows Live" clId="Web-{2DE64321-D05D-4C81-98DA-9F8288A0500B}" dt="2020-02-28T14:18:08.320" v="51"/>
          <ac:spMkLst>
            <pc:docMk/>
            <pc:sldMk cId="4109449792" sldId="260"/>
            <ac:spMk id="48" creationId="{846EBDA5-97CE-4375-BC99-C7365D1CC66B}"/>
          </ac:spMkLst>
        </pc:spChg>
        <pc:spChg chg="add del">
          <ac:chgData name="Amrutheshwar O" userId="8be677fd086762fd" providerId="Windows Live" clId="Web-{2DE64321-D05D-4C81-98DA-9F8288A0500B}" dt="2020-02-28T14:17:00.460" v="27"/>
          <ac:spMkLst>
            <pc:docMk/>
            <pc:sldMk cId="4109449792" sldId="260"/>
            <ac:spMk id="49" creationId="{1691A3CC-CDA1-4C3B-9150-FCFB5373D82B}"/>
          </ac:spMkLst>
        </pc:spChg>
        <pc:spChg chg="add del">
          <ac:chgData name="Amrutheshwar O" userId="8be677fd086762fd" providerId="Windows Live" clId="Web-{2DE64321-D05D-4C81-98DA-9F8288A0500B}" dt="2020-02-28T14:17:00.460" v="27"/>
          <ac:spMkLst>
            <pc:docMk/>
            <pc:sldMk cId="4109449792" sldId="260"/>
            <ac:spMk id="53" creationId="{D1564798-5942-49A9-89E9-7BF6D023920E}"/>
          </ac:spMkLst>
        </pc:spChg>
        <pc:picChg chg="add mod ord">
          <ac:chgData name="Amrutheshwar O" userId="8be677fd086762fd" providerId="Windows Live" clId="Web-{2DE64321-D05D-4C81-98DA-9F8288A0500B}" dt="2020-02-28T14:19:31.148" v="66" actId="14100"/>
          <ac:picMkLst>
            <pc:docMk/>
            <pc:sldMk cId="4109449792" sldId="260"/>
            <ac:picMk id="2" creationId="{FCDECC4C-0308-4003-AB9D-6577CB3DC563}"/>
          </ac:picMkLst>
        </pc:picChg>
        <pc:picChg chg="add del">
          <ac:chgData name="Amrutheshwar O" userId="8be677fd086762fd" providerId="Windows Live" clId="Web-{2DE64321-D05D-4C81-98DA-9F8288A0500B}" dt="2020-02-28T14:18:08.320" v="51"/>
          <ac:picMkLst>
            <pc:docMk/>
            <pc:sldMk cId="4109449792" sldId="260"/>
            <ac:picMk id="9" creationId="{ABFE1D33-74D4-49A6-BE38-4E9E88ED963B}"/>
          </ac:picMkLst>
        </pc:picChg>
        <pc:picChg chg="add del">
          <ac:chgData name="Amrutheshwar O" userId="8be677fd086762fd" providerId="Windows Live" clId="Web-{2DE64321-D05D-4C81-98DA-9F8288A0500B}" dt="2020-02-28T14:17:07.944" v="31"/>
          <ac:picMkLst>
            <pc:docMk/>
            <pc:sldMk cId="4109449792" sldId="260"/>
            <ac:picMk id="13" creationId="{5321D838-2C7E-4177-9DD3-DAC78324A2B2}"/>
          </ac:picMkLst>
        </pc:picChg>
        <pc:picChg chg="add del">
          <ac:chgData name="Amrutheshwar O" userId="8be677fd086762fd" providerId="Windows Live" clId="Web-{2DE64321-D05D-4C81-98DA-9F8288A0500B}" dt="2020-02-28T14:17:07.944" v="31"/>
          <ac:picMkLst>
            <pc:docMk/>
            <pc:sldMk cId="4109449792" sldId="260"/>
            <ac:picMk id="14" creationId="{0146E45C-1450-4186-B501-74F221F897A8}"/>
          </ac:picMkLst>
        </pc:picChg>
        <pc:picChg chg="add del">
          <ac:chgData name="Amrutheshwar O" userId="8be677fd086762fd" providerId="Windows Live" clId="Web-{2DE64321-D05D-4C81-98DA-9F8288A0500B}" dt="2020-02-28T14:17:07.944" v="31"/>
          <ac:picMkLst>
            <pc:docMk/>
            <pc:sldMk cId="4109449792" sldId="260"/>
            <ac:picMk id="15" creationId="{EEDDA48B-BC04-4915-ADA3-A1A9522EB0D1}"/>
          </ac:picMkLst>
        </pc:picChg>
        <pc:picChg chg="add del">
          <ac:chgData name="Amrutheshwar O" userId="8be677fd086762fd" providerId="Windows Live" clId="Web-{2DE64321-D05D-4C81-98DA-9F8288A0500B}" dt="2020-02-28T14:16:30.600" v="19"/>
          <ac:picMkLst>
            <pc:docMk/>
            <pc:sldMk cId="4109449792" sldId="260"/>
            <ac:picMk id="16" creationId="{5321D838-2C7E-4177-9DD3-DAC78324A2B2}"/>
          </ac:picMkLst>
        </pc:picChg>
        <pc:picChg chg="add del">
          <ac:chgData name="Amrutheshwar O" userId="8be677fd086762fd" providerId="Windows Live" clId="Web-{2DE64321-D05D-4C81-98DA-9F8288A0500B}" dt="2020-02-28T14:16:30.600" v="19"/>
          <ac:picMkLst>
            <pc:docMk/>
            <pc:sldMk cId="4109449792" sldId="260"/>
            <ac:picMk id="18" creationId="{0146E45C-1450-4186-B501-74F221F897A8}"/>
          </ac:picMkLst>
        </pc:picChg>
        <pc:picChg chg="add del">
          <ac:chgData name="Amrutheshwar O" userId="8be677fd086762fd" providerId="Windows Live" clId="Web-{2DE64321-D05D-4C81-98DA-9F8288A0500B}" dt="2020-02-28T14:16:30.600" v="19"/>
          <ac:picMkLst>
            <pc:docMk/>
            <pc:sldMk cId="4109449792" sldId="260"/>
            <ac:picMk id="20" creationId="{EEDDA48B-BC04-4915-ADA3-A1A9522EB0D1}"/>
          </ac:picMkLst>
        </pc:picChg>
        <pc:picChg chg="add del">
          <ac:chgData name="Amrutheshwar O" userId="8be677fd086762fd" providerId="Windows Live" clId="Web-{2DE64321-D05D-4C81-98DA-9F8288A0500B}" dt="2020-02-28T14:17:07.944" v="31"/>
          <ac:picMkLst>
            <pc:docMk/>
            <pc:sldMk cId="4109449792" sldId="260"/>
            <ac:picMk id="21" creationId="{AF9C2BBD-AAF7-4C85-9BE4-E4C2F52353FF}"/>
          </ac:picMkLst>
        </pc:picChg>
        <pc:picChg chg="add del">
          <ac:chgData name="Amrutheshwar O" userId="8be677fd086762fd" providerId="Windows Live" clId="Web-{2DE64321-D05D-4C81-98DA-9F8288A0500B}" dt="2020-02-28T14:17:07.944" v="31"/>
          <ac:picMkLst>
            <pc:docMk/>
            <pc:sldMk cId="4109449792" sldId="260"/>
            <ac:picMk id="23" creationId="{AEEF8B78-E487-4E1A-8945-35B4041B02A3}"/>
          </ac:picMkLst>
        </pc:picChg>
        <pc:picChg chg="add del">
          <ac:chgData name="Amrutheshwar O" userId="8be677fd086762fd" providerId="Windows Live" clId="Web-{2DE64321-D05D-4C81-98DA-9F8288A0500B}" dt="2020-02-28T14:17:07.944" v="31"/>
          <ac:picMkLst>
            <pc:docMk/>
            <pc:sldMk cId="4109449792" sldId="260"/>
            <ac:picMk id="27" creationId="{CCA43FE3-BC3A-4163-B2D9-721AA0F6F4D9}"/>
          </ac:picMkLst>
        </pc:picChg>
        <pc:picChg chg="add del">
          <ac:chgData name="Amrutheshwar O" userId="8be677fd086762fd" providerId="Windows Live" clId="Web-{2DE64321-D05D-4C81-98DA-9F8288A0500B}" dt="2020-02-28T14:16:30.600" v="19"/>
          <ac:picMkLst>
            <pc:docMk/>
            <pc:sldMk cId="4109449792" sldId="260"/>
            <ac:picMk id="28" creationId="{927A1389-2A5D-4886-AD82-F213767E673F}"/>
          </ac:picMkLst>
        </pc:picChg>
        <pc:picChg chg="add del">
          <ac:chgData name="Amrutheshwar O" userId="8be677fd086762fd" providerId="Windows Live" clId="Web-{2DE64321-D05D-4C81-98DA-9F8288A0500B}" dt="2020-02-28T14:18:08.320" v="51"/>
          <ac:picMkLst>
            <pc:docMk/>
            <pc:sldMk cId="4109449792" sldId="260"/>
            <ac:picMk id="31" creationId="{5321D838-2C7E-4177-9DD3-DAC78324A2B2}"/>
          </ac:picMkLst>
        </pc:picChg>
        <pc:picChg chg="add del">
          <ac:chgData name="Amrutheshwar O" userId="8be677fd086762fd" providerId="Windows Live" clId="Web-{2DE64321-D05D-4C81-98DA-9F8288A0500B}" dt="2020-02-28T14:16:30.600" v="19"/>
          <ac:picMkLst>
            <pc:docMk/>
            <pc:sldMk cId="4109449792" sldId="260"/>
            <ac:picMk id="32" creationId="{6AC2195B-895A-4535-8ECD-9F5B669C5CA5}"/>
          </ac:picMkLst>
        </pc:picChg>
        <pc:picChg chg="add del">
          <ac:chgData name="Amrutheshwar O" userId="8be677fd086762fd" providerId="Windows Live" clId="Web-{2DE64321-D05D-4C81-98DA-9F8288A0500B}" dt="2020-02-28T14:18:08.320" v="51"/>
          <ac:picMkLst>
            <pc:docMk/>
            <pc:sldMk cId="4109449792" sldId="260"/>
            <ac:picMk id="33" creationId="{0146E45C-1450-4186-B501-74F221F897A8}"/>
          </ac:picMkLst>
        </pc:picChg>
        <pc:picChg chg="add del">
          <ac:chgData name="Amrutheshwar O" userId="8be677fd086762fd" providerId="Windows Live" clId="Web-{2DE64321-D05D-4C81-98DA-9F8288A0500B}" dt="2020-02-28T14:18:08.320" v="51"/>
          <ac:picMkLst>
            <pc:docMk/>
            <pc:sldMk cId="4109449792" sldId="260"/>
            <ac:picMk id="35" creationId="{EEDDA48B-BC04-4915-ADA3-A1A9522EB0D1}"/>
          </ac:picMkLst>
        </pc:picChg>
        <pc:picChg chg="add del">
          <ac:chgData name="Amrutheshwar O" userId="8be677fd086762fd" providerId="Windows Live" clId="Web-{2DE64321-D05D-4C81-98DA-9F8288A0500B}" dt="2020-02-28T14:18:08.320" v="51"/>
          <ac:picMkLst>
            <pc:docMk/>
            <pc:sldMk cId="4109449792" sldId="260"/>
            <ac:picMk id="40" creationId="{C1A37955-21EA-4810-9AED-24CF25E26010}"/>
          </ac:picMkLst>
        </pc:picChg>
        <pc:picChg chg="add del">
          <ac:chgData name="Amrutheshwar O" userId="8be677fd086762fd" providerId="Windows Live" clId="Web-{2DE64321-D05D-4C81-98DA-9F8288A0500B}" dt="2020-02-28T14:17:00.460" v="27"/>
          <ac:picMkLst>
            <pc:docMk/>
            <pc:sldMk cId="4109449792" sldId="260"/>
            <ac:picMk id="41" creationId="{01CFC1BB-C5B3-4479-9752-C53221627F91}"/>
          </ac:picMkLst>
        </pc:picChg>
        <pc:picChg chg="add del">
          <ac:chgData name="Amrutheshwar O" userId="8be677fd086762fd" providerId="Windows Live" clId="Web-{2DE64321-D05D-4C81-98DA-9F8288A0500B}" dt="2020-02-28T14:17:00.460" v="27"/>
          <ac:picMkLst>
            <pc:docMk/>
            <pc:sldMk cId="4109449792" sldId="260"/>
            <ac:picMk id="43" creationId="{5B5FB5AC-39B2-4094-B486-0FCD501D5044}"/>
          </ac:picMkLst>
        </pc:picChg>
        <pc:picChg chg="add del">
          <ac:chgData name="Amrutheshwar O" userId="8be677fd086762fd" providerId="Windows Live" clId="Web-{2DE64321-D05D-4C81-98DA-9F8288A0500B}" dt="2020-02-28T14:17:00.460" v="27"/>
          <ac:picMkLst>
            <pc:docMk/>
            <pc:sldMk cId="4109449792" sldId="260"/>
            <ac:picMk id="45" creationId="{7150CFE4-97B0-48C6-ACD6-9399CBA11906}"/>
          </ac:picMkLst>
        </pc:picChg>
        <pc:picChg chg="add del">
          <ac:chgData name="Amrutheshwar O" userId="8be677fd086762fd" providerId="Windows Live" clId="Web-{2DE64321-D05D-4C81-98DA-9F8288A0500B}" dt="2020-02-28T14:17:00.460" v="27"/>
          <ac:picMkLst>
            <pc:docMk/>
            <pc:sldMk cId="4109449792" sldId="260"/>
            <ac:picMk id="51" creationId="{25D611BD-13D6-4754-93F1-8ABAB8116923}"/>
          </ac:picMkLst>
        </pc:picChg>
      </pc:sldChg>
      <pc:sldChg chg="addSp delSp modSp new">
        <pc:chgData name="Amrutheshwar O" userId="8be677fd086762fd" providerId="Windows Live" clId="Web-{2DE64321-D05D-4C81-98DA-9F8288A0500B}" dt="2020-02-28T19:34:46.639" v="4769" actId="20577"/>
        <pc:sldMkLst>
          <pc:docMk/>
          <pc:sldMk cId="596069086" sldId="261"/>
        </pc:sldMkLst>
        <pc:spChg chg="add del mod">
          <ac:chgData name="Amrutheshwar O" userId="8be677fd086762fd" providerId="Windows Live" clId="Web-{2DE64321-D05D-4C81-98DA-9F8288A0500B}" dt="2020-02-28T14:34:54.920" v="77"/>
          <ac:spMkLst>
            <pc:docMk/>
            <pc:sldMk cId="596069086" sldId="261"/>
            <ac:spMk id="2" creationId="{44A0D4C7-4E1E-48F5-A3E4-58D9DC7AE357}"/>
          </ac:spMkLst>
        </pc:spChg>
        <pc:spChg chg="add mod">
          <ac:chgData name="Amrutheshwar O" userId="8be677fd086762fd" providerId="Windows Live" clId="Web-{2DE64321-D05D-4C81-98DA-9F8288A0500B}" dt="2020-02-28T16:50:13.471" v="1208" actId="1076"/>
          <ac:spMkLst>
            <pc:docMk/>
            <pc:sldMk cId="596069086" sldId="261"/>
            <ac:spMk id="2" creationId="{5B060D8B-96D9-4344-A702-2087700CA090}"/>
          </ac:spMkLst>
        </pc:spChg>
        <pc:spChg chg="add mod">
          <ac:chgData name="Amrutheshwar O" userId="8be677fd086762fd" providerId="Windows Live" clId="Web-{2DE64321-D05D-4C81-98DA-9F8288A0500B}" dt="2020-02-28T17:54:07.418" v="2879" actId="1076"/>
          <ac:spMkLst>
            <pc:docMk/>
            <pc:sldMk cId="596069086" sldId="261"/>
            <ac:spMk id="4" creationId="{6FF7846C-18F5-4D85-A979-02B469D6F553}"/>
          </ac:spMkLst>
        </pc:spChg>
        <pc:spChg chg="add">
          <ac:chgData name="Amrutheshwar O" userId="8be677fd086762fd" providerId="Windows Live" clId="Web-{2DE64321-D05D-4C81-98DA-9F8288A0500B}" dt="2020-02-28T14:39:57.563" v="78"/>
          <ac:spMkLst>
            <pc:docMk/>
            <pc:sldMk cId="596069086" sldId="261"/>
            <ac:spMk id="4" creationId="{CB6DF692-6431-4B37-B3B4-62333639405C}"/>
          </ac:spMkLst>
        </pc:spChg>
        <pc:spChg chg="add">
          <ac:chgData name="Amrutheshwar O" userId="8be677fd086762fd" providerId="Windows Live" clId="Web-{2DE64321-D05D-4C81-98DA-9F8288A0500B}" dt="2020-02-28T14:39:57.563" v="78"/>
          <ac:spMkLst>
            <pc:docMk/>
            <pc:sldMk cId="596069086" sldId="261"/>
            <ac:spMk id="5" creationId="{047BAD10-5E0C-4BA3-BDB4-B94BB79F443F}"/>
          </ac:spMkLst>
        </pc:spChg>
        <pc:spChg chg="add mod">
          <ac:chgData name="Amrutheshwar O" userId="8be677fd086762fd" providerId="Windows Live" clId="Web-{2DE64321-D05D-4C81-98DA-9F8288A0500B}" dt="2020-02-28T17:54:30.200" v="2894" actId="20577"/>
          <ac:spMkLst>
            <pc:docMk/>
            <pc:sldMk cId="596069086" sldId="261"/>
            <ac:spMk id="5" creationId="{3EB8FA92-B2CC-4288-97A4-4DBF8FA7016D}"/>
          </ac:spMkLst>
        </pc:spChg>
        <pc:spChg chg="add">
          <ac:chgData name="Amrutheshwar O" userId="8be677fd086762fd" providerId="Windows Live" clId="Web-{2DE64321-D05D-4C81-98DA-9F8288A0500B}" dt="2020-02-28T14:39:57.563" v="78"/>
          <ac:spMkLst>
            <pc:docMk/>
            <pc:sldMk cId="596069086" sldId="261"/>
            <ac:spMk id="6" creationId="{59E80E68-AA81-4A7A-857F-90E7EEDF7620}"/>
          </ac:spMkLst>
        </pc:spChg>
        <pc:spChg chg="add">
          <ac:chgData name="Amrutheshwar O" userId="8be677fd086762fd" providerId="Windows Live" clId="Web-{2DE64321-D05D-4C81-98DA-9F8288A0500B}" dt="2020-02-28T14:39:57.563" v="78"/>
          <ac:spMkLst>
            <pc:docMk/>
            <pc:sldMk cId="596069086" sldId="261"/>
            <ac:spMk id="7" creationId="{D77EDD31-E04F-46A5-A2E6-F7E27DCCDCE9}"/>
          </ac:spMkLst>
        </pc:spChg>
        <pc:spChg chg="add">
          <ac:chgData name="Amrutheshwar O" userId="8be677fd086762fd" providerId="Windows Live" clId="Web-{2DE64321-D05D-4C81-98DA-9F8288A0500B}" dt="2020-02-28T14:39:57.563" v="78"/>
          <ac:spMkLst>
            <pc:docMk/>
            <pc:sldMk cId="596069086" sldId="261"/>
            <ac:spMk id="8" creationId="{8F93FFCA-9570-4971-97E9-5E5DA8A3FF66}"/>
          </ac:spMkLst>
        </pc:spChg>
        <pc:spChg chg="add">
          <ac:chgData name="Amrutheshwar O" userId="8be677fd086762fd" providerId="Windows Live" clId="Web-{2DE64321-D05D-4C81-98DA-9F8288A0500B}" dt="2020-02-28T14:39:57.563" v="78"/>
          <ac:spMkLst>
            <pc:docMk/>
            <pc:sldMk cId="596069086" sldId="261"/>
            <ac:spMk id="9" creationId="{F4CE2B95-CF8D-48EA-9412-D9FC38BA39DD}"/>
          </ac:spMkLst>
        </pc:spChg>
        <pc:spChg chg="add">
          <ac:chgData name="Amrutheshwar O" userId="8be677fd086762fd" providerId="Windows Live" clId="Web-{2DE64321-D05D-4C81-98DA-9F8288A0500B}" dt="2020-02-28T14:39:57.563" v="78"/>
          <ac:spMkLst>
            <pc:docMk/>
            <pc:sldMk cId="596069086" sldId="261"/>
            <ac:spMk id="10" creationId="{CEF7F07F-8963-4203-BC22-98FE89930CAD}"/>
          </ac:spMkLst>
        </pc:spChg>
        <pc:spChg chg="add">
          <ac:chgData name="Amrutheshwar O" userId="8be677fd086762fd" providerId="Windows Live" clId="Web-{2DE64321-D05D-4C81-98DA-9F8288A0500B}" dt="2020-02-28T14:39:57.563" v="78"/>
          <ac:spMkLst>
            <pc:docMk/>
            <pc:sldMk cId="596069086" sldId="261"/>
            <ac:spMk id="11" creationId="{8A841FD7-894A-4E48-AA06-9570E1BA0C9D}"/>
          </ac:spMkLst>
        </pc:spChg>
        <pc:spChg chg="add">
          <ac:chgData name="Amrutheshwar O" userId="8be677fd086762fd" providerId="Windows Live" clId="Web-{2DE64321-D05D-4C81-98DA-9F8288A0500B}" dt="2020-02-28T14:39:57.563" v="78"/>
          <ac:spMkLst>
            <pc:docMk/>
            <pc:sldMk cId="596069086" sldId="261"/>
            <ac:spMk id="12" creationId="{C246F212-A043-42F4-869E-EDBE88208B15}"/>
          </ac:spMkLst>
        </pc:spChg>
        <pc:spChg chg="add">
          <ac:chgData name="Amrutheshwar O" userId="8be677fd086762fd" providerId="Windows Live" clId="Web-{2DE64321-D05D-4C81-98DA-9F8288A0500B}" dt="2020-02-28T14:39:57.563" v="78"/>
          <ac:spMkLst>
            <pc:docMk/>
            <pc:sldMk cId="596069086" sldId="261"/>
            <ac:spMk id="13" creationId="{1953945A-D1D3-44E3-8F77-822E52C88F37}"/>
          </ac:spMkLst>
        </pc:spChg>
        <pc:spChg chg="add">
          <ac:chgData name="Amrutheshwar O" userId="8be677fd086762fd" providerId="Windows Live" clId="Web-{2DE64321-D05D-4C81-98DA-9F8288A0500B}" dt="2020-02-28T14:39:57.563" v="78"/>
          <ac:spMkLst>
            <pc:docMk/>
            <pc:sldMk cId="596069086" sldId="261"/>
            <ac:spMk id="14" creationId="{BF6FAFD0-33D6-4860-9DAA-53CA43530313}"/>
          </ac:spMkLst>
        </pc:spChg>
        <pc:spChg chg="add">
          <ac:chgData name="Amrutheshwar O" userId="8be677fd086762fd" providerId="Windows Live" clId="Web-{2DE64321-D05D-4C81-98DA-9F8288A0500B}" dt="2020-02-28T14:39:57.563" v="78"/>
          <ac:spMkLst>
            <pc:docMk/>
            <pc:sldMk cId="596069086" sldId="261"/>
            <ac:spMk id="15" creationId="{78689C6D-38E9-4A87-A14C-3F86419C670E}"/>
          </ac:spMkLst>
        </pc:spChg>
        <pc:spChg chg="add">
          <ac:chgData name="Amrutheshwar O" userId="8be677fd086762fd" providerId="Windows Live" clId="Web-{2DE64321-D05D-4C81-98DA-9F8288A0500B}" dt="2020-02-28T14:39:57.563" v="78"/>
          <ac:spMkLst>
            <pc:docMk/>
            <pc:sldMk cId="596069086" sldId="261"/>
            <ac:spMk id="16" creationId="{7B992E7F-FF79-4172-8E3F-3587DD13DE26}"/>
          </ac:spMkLst>
        </pc:spChg>
        <pc:spChg chg="add">
          <ac:chgData name="Amrutheshwar O" userId="8be677fd086762fd" providerId="Windows Live" clId="Web-{2DE64321-D05D-4C81-98DA-9F8288A0500B}" dt="2020-02-28T14:39:57.563" v="78"/>
          <ac:spMkLst>
            <pc:docMk/>
            <pc:sldMk cId="596069086" sldId="261"/>
            <ac:spMk id="17" creationId="{694E2F0E-3BA3-4071-966D-56AACABB9084}"/>
          </ac:spMkLst>
        </pc:spChg>
        <pc:spChg chg="add mod">
          <ac:chgData name="Amrutheshwar O" userId="8be677fd086762fd" providerId="Windows Live" clId="Web-{2DE64321-D05D-4C81-98DA-9F8288A0500B}" dt="2020-02-28T18:15:29.485" v="3092"/>
          <ac:spMkLst>
            <pc:docMk/>
            <pc:sldMk cId="596069086" sldId="261"/>
            <ac:spMk id="18" creationId="{2D1A14B6-6B54-4DC5-88EF-1E7C7B6F9B68}"/>
          </ac:spMkLst>
        </pc:spChg>
        <pc:spChg chg="add">
          <ac:chgData name="Amrutheshwar O" userId="8be677fd086762fd" providerId="Windows Live" clId="Web-{2DE64321-D05D-4C81-98DA-9F8288A0500B}" dt="2020-02-28T14:42:39.298" v="93"/>
          <ac:spMkLst>
            <pc:docMk/>
            <pc:sldMk cId="596069086" sldId="261"/>
            <ac:spMk id="20" creationId="{7AF88CCB-180A-4919-A94D-4BC3038CB57E}"/>
          </ac:spMkLst>
        </pc:spChg>
        <pc:spChg chg="add">
          <ac:chgData name="Amrutheshwar O" userId="8be677fd086762fd" providerId="Windows Live" clId="Web-{2DE64321-D05D-4C81-98DA-9F8288A0500B}" dt="2020-02-28T14:42:39.298" v="93"/>
          <ac:spMkLst>
            <pc:docMk/>
            <pc:sldMk cId="596069086" sldId="261"/>
            <ac:spMk id="21" creationId="{D616D18D-63FD-4A67-A720-4A0CA4F4DFFB}"/>
          </ac:spMkLst>
        </pc:spChg>
        <pc:spChg chg="add">
          <ac:chgData name="Amrutheshwar O" userId="8be677fd086762fd" providerId="Windows Live" clId="Web-{2DE64321-D05D-4C81-98DA-9F8288A0500B}" dt="2020-02-28T14:42:39.298" v="93"/>
          <ac:spMkLst>
            <pc:docMk/>
            <pc:sldMk cId="596069086" sldId="261"/>
            <ac:spMk id="22" creationId="{14F5DC31-52CF-4B4F-8546-99425B0292B7}"/>
          </ac:spMkLst>
        </pc:spChg>
        <pc:spChg chg="add">
          <ac:chgData name="Amrutheshwar O" userId="8be677fd086762fd" providerId="Windows Live" clId="Web-{2DE64321-D05D-4C81-98DA-9F8288A0500B}" dt="2020-02-28T14:42:39.298" v="93"/>
          <ac:spMkLst>
            <pc:docMk/>
            <pc:sldMk cId="596069086" sldId="261"/>
            <ac:spMk id="23" creationId="{FC8B5AE8-84B5-4857-8D6B-289C4CD430BA}"/>
          </ac:spMkLst>
        </pc:spChg>
        <pc:spChg chg="add">
          <ac:chgData name="Amrutheshwar O" userId="8be677fd086762fd" providerId="Windows Live" clId="Web-{2DE64321-D05D-4C81-98DA-9F8288A0500B}" dt="2020-02-28T14:42:39.298" v="93"/>
          <ac:spMkLst>
            <pc:docMk/>
            <pc:sldMk cId="596069086" sldId="261"/>
            <ac:spMk id="24" creationId="{0CD7D2B7-8D10-489E-A387-DA17E15E3EA9}"/>
          </ac:spMkLst>
        </pc:spChg>
        <pc:spChg chg="add">
          <ac:chgData name="Amrutheshwar O" userId="8be677fd086762fd" providerId="Windows Live" clId="Web-{2DE64321-D05D-4C81-98DA-9F8288A0500B}" dt="2020-02-28T14:42:39.298" v="93"/>
          <ac:spMkLst>
            <pc:docMk/>
            <pc:sldMk cId="596069086" sldId="261"/>
            <ac:spMk id="25" creationId="{17A95726-C030-44BA-8AFE-DB0CE47FD062}"/>
          </ac:spMkLst>
        </pc:spChg>
        <pc:spChg chg="add">
          <ac:chgData name="Amrutheshwar O" userId="8be677fd086762fd" providerId="Windows Live" clId="Web-{2DE64321-D05D-4C81-98DA-9F8288A0500B}" dt="2020-02-28T14:42:39.298" v="93"/>
          <ac:spMkLst>
            <pc:docMk/>
            <pc:sldMk cId="596069086" sldId="261"/>
            <ac:spMk id="26" creationId="{E1782FAD-1CD5-49FE-8F57-43923BF9971D}"/>
          </ac:spMkLst>
        </pc:spChg>
        <pc:spChg chg="add">
          <ac:chgData name="Amrutheshwar O" userId="8be677fd086762fd" providerId="Windows Live" clId="Web-{2DE64321-D05D-4C81-98DA-9F8288A0500B}" dt="2020-02-28T14:42:39.298" v="93"/>
          <ac:spMkLst>
            <pc:docMk/>
            <pc:sldMk cId="596069086" sldId="261"/>
            <ac:spMk id="27" creationId="{AA3D11FC-4842-4ED5-A6B0-9CD663A8E160}"/>
          </ac:spMkLst>
        </pc:spChg>
        <pc:spChg chg="add">
          <ac:chgData name="Amrutheshwar O" userId="8be677fd086762fd" providerId="Windows Live" clId="Web-{2DE64321-D05D-4C81-98DA-9F8288A0500B}" dt="2020-02-28T14:42:39.298" v="93"/>
          <ac:spMkLst>
            <pc:docMk/>
            <pc:sldMk cId="596069086" sldId="261"/>
            <ac:spMk id="28" creationId="{912EAADF-5A54-41D8-BC97-736EEB7EF104}"/>
          </ac:spMkLst>
        </pc:spChg>
        <pc:spChg chg="add">
          <ac:chgData name="Amrutheshwar O" userId="8be677fd086762fd" providerId="Windows Live" clId="Web-{2DE64321-D05D-4C81-98DA-9F8288A0500B}" dt="2020-02-28T14:42:39.298" v="93"/>
          <ac:spMkLst>
            <pc:docMk/>
            <pc:sldMk cId="596069086" sldId="261"/>
            <ac:spMk id="29" creationId="{4184AB3F-0A97-4A4F-B670-D0F62A050B82}"/>
          </ac:spMkLst>
        </pc:spChg>
        <pc:spChg chg="add">
          <ac:chgData name="Amrutheshwar O" userId="8be677fd086762fd" providerId="Windows Live" clId="Web-{2DE64321-D05D-4C81-98DA-9F8288A0500B}" dt="2020-02-28T14:42:39.298" v="93"/>
          <ac:spMkLst>
            <pc:docMk/>
            <pc:sldMk cId="596069086" sldId="261"/>
            <ac:spMk id="30" creationId="{895BD882-72C3-4B80-B6BB-05EB0336D949}"/>
          </ac:spMkLst>
        </pc:spChg>
        <pc:spChg chg="add">
          <ac:chgData name="Amrutheshwar O" userId="8be677fd086762fd" providerId="Windows Live" clId="Web-{2DE64321-D05D-4C81-98DA-9F8288A0500B}" dt="2020-02-28T14:42:39.298" v="93"/>
          <ac:spMkLst>
            <pc:docMk/>
            <pc:sldMk cId="596069086" sldId="261"/>
            <ac:spMk id="31" creationId="{4495347E-3BDC-4B4C-BC5A-A792207A1304}"/>
          </ac:spMkLst>
        </pc:spChg>
        <pc:spChg chg="add">
          <ac:chgData name="Amrutheshwar O" userId="8be677fd086762fd" providerId="Windows Live" clId="Web-{2DE64321-D05D-4C81-98DA-9F8288A0500B}" dt="2020-02-28T14:42:39.298" v="93"/>
          <ac:spMkLst>
            <pc:docMk/>
            <pc:sldMk cId="596069086" sldId="261"/>
            <ac:spMk id="32" creationId="{D0097641-8199-45C6-A419-F990A9DC6930}"/>
          </ac:spMkLst>
        </pc:spChg>
        <pc:spChg chg="add">
          <ac:chgData name="Amrutheshwar O" userId="8be677fd086762fd" providerId="Windows Live" clId="Web-{2DE64321-D05D-4C81-98DA-9F8288A0500B}" dt="2020-02-28T14:42:39.298" v="93"/>
          <ac:spMkLst>
            <pc:docMk/>
            <pc:sldMk cId="596069086" sldId="261"/>
            <ac:spMk id="33" creationId="{14B0BF36-ADF7-4C8C-A9F5-FDD4DC8378F5}"/>
          </ac:spMkLst>
        </pc:spChg>
        <pc:spChg chg="add mod topLvl">
          <ac:chgData name="Amrutheshwar O" userId="8be677fd086762fd" providerId="Windows Live" clId="Web-{2DE64321-D05D-4C81-98DA-9F8288A0500B}" dt="2020-02-28T17:17:03.865" v="1846"/>
          <ac:spMkLst>
            <pc:docMk/>
            <pc:sldMk cId="596069086" sldId="261"/>
            <ac:spMk id="35" creationId="{C09A488B-9888-4200-956C-D484B4D4FC28}"/>
          </ac:spMkLst>
        </pc:spChg>
        <pc:spChg chg="add mod topLvl">
          <ac:chgData name="Amrutheshwar O" userId="8be677fd086762fd" providerId="Windows Live" clId="Web-{2DE64321-D05D-4C81-98DA-9F8288A0500B}" dt="2020-02-28T17:17:03.865" v="1846"/>
          <ac:spMkLst>
            <pc:docMk/>
            <pc:sldMk cId="596069086" sldId="261"/>
            <ac:spMk id="36" creationId="{39AFDE63-7A44-4256-95C3-8D7187D7B8B2}"/>
          </ac:spMkLst>
        </pc:spChg>
        <pc:spChg chg="add mod topLvl">
          <ac:chgData name="Amrutheshwar O" userId="8be677fd086762fd" providerId="Windows Live" clId="Web-{2DE64321-D05D-4C81-98DA-9F8288A0500B}" dt="2020-02-28T17:19:15.038" v="1858" actId="14100"/>
          <ac:spMkLst>
            <pc:docMk/>
            <pc:sldMk cId="596069086" sldId="261"/>
            <ac:spMk id="37" creationId="{00A3E957-5FB6-4579-8D11-7616970CF3FD}"/>
          </ac:spMkLst>
        </pc:spChg>
        <pc:spChg chg="add mod topLvl">
          <ac:chgData name="Amrutheshwar O" userId="8be677fd086762fd" providerId="Windows Live" clId="Web-{2DE64321-D05D-4C81-98DA-9F8288A0500B}" dt="2020-02-28T17:17:03.865" v="1846"/>
          <ac:spMkLst>
            <pc:docMk/>
            <pc:sldMk cId="596069086" sldId="261"/>
            <ac:spMk id="38" creationId="{D45AF1BD-C2C8-4904-BCCC-EED843BA8A04}"/>
          </ac:spMkLst>
        </pc:spChg>
        <pc:spChg chg="add mod topLvl">
          <ac:chgData name="Amrutheshwar O" userId="8be677fd086762fd" providerId="Windows Live" clId="Web-{2DE64321-D05D-4C81-98DA-9F8288A0500B}" dt="2020-02-28T17:17:03.865" v="1846"/>
          <ac:spMkLst>
            <pc:docMk/>
            <pc:sldMk cId="596069086" sldId="261"/>
            <ac:spMk id="39" creationId="{88A7FBCE-BBBC-489E-98ED-CEE03E3F0381}"/>
          </ac:spMkLst>
        </pc:spChg>
        <pc:spChg chg="add mod topLvl">
          <ac:chgData name="Amrutheshwar O" userId="8be677fd086762fd" providerId="Windows Live" clId="Web-{2DE64321-D05D-4C81-98DA-9F8288A0500B}" dt="2020-02-28T19:34:46.639" v="4769" actId="20577"/>
          <ac:spMkLst>
            <pc:docMk/>
            <pc:sldMk cId="596069086" sldId="261"/>
            <ac:spMk id="40" creationId="{B9887E49-BD18-4A78-978C-C972E1100D79}"/>
          </ac:spMkLst>
        </pc:spChg>
        <pc:spChg chg="add mod topLvl">
          <ac:chgData name="Amrutheshwar O" userId="8be677fd086762fd" providerId="Windows Live" clId="Web-{2DE64321-D05D-4C81-98DA-9F8288A0500B}" dt="2020-02-28T17:17:03.865" v="1846"/>
          <ac:spMkLst>
            <pc:docMk/>
            <pc:sldMk cId="596069086" sldId="261"/>
            <ac:spMk id="41" creationId="{13E8397C-8092-4169-B965-0DF32127569E}"/>
          </ac:spMkLst>
        </pc:spChg>
        <pc:spChg chg="add mod topLvl">
          <ac:chgData name="Amrutheshwar O" userId="8be677fd086762fd" providerId="Windows Live" clId="Web-{2DE64321-D05D-4C81-98DA-9F8288A0500B}" dt="2020-02-28T17:17:03.865" v="1846"/>
          <ac:spMkLst>
            <pc:docMk/>
            <pc:sldMk cId="596069086" sldId="261"/>
            <ac:spMk id="42" creationId="{B9667C46-BF59-4B1D-8DFB-599ED0295738}"/>
          </ac:spMkLst>
        </pc:spChg>
        <pc:spChg chg="add del mod topLvl">
          <ac:chgData name="Amrutheshwar O" userId="8be677fd086762fd" providerId="Windows Live" clId="Web-{2DE64321-D05D-4C81-98DA-9F8288A0500B}" dt="2020-02-28T17:17:08.990" v="1847"/>
          <ac:spMkLst>
            <pc:docMk/>
            <pc:sldMk cId="596069086" sldId="261"/>
            <ac:spMk id="43" creationId="{D46CCEA2-D3C1-40D1-BF57-C3B45A3836D3}"/>
          </ac:spMkLst>
        </pc:spChg>
        <pc:spChg chg="add mod topLvl">
          <ac:chgData name="Amrutheshwar O" userId="8be677fd086762fd" providerId="Windows Live" clId="Web-{2DE64321-D05D-4C81-98DA-9F8288A0500B}" dt="2020-02-28T17:53:23.215" v="2872" actId="14100"/>
          <ac:spMkLst>
            <pc:docMk/>
            <pc:sldMk cId="596069086" sldId="261"/>
            <ac:spMk id="44" creationId="{649FF68C-3EC5-490E-BCA6-091CC7417DC4}"/>
          </ac:spMkLst>
        </pc:spChg>
        <pc:spChg chg="add mod topLvl">
          <ac:chgData name="Amrutheshwar O" userId="8be677fd086762fd" providerId="Windows Live" clId="Web-{2DE64321-D05D-4C81-98DA-9F8288A0500B}" dt="2020-02-28T17:53:27.402" v="2873" actId="14100"/>
          <ac:spMkLst>
            <pc:docMk/>
            <pc:sldMk cId="596069086" sldId="261"/>
            <ac:spMk id="45" creationId="{D593B1EE-DBFD-4D24-8E1D-D2B35E99626C}"/>
          </ac:spMkLst>
        </pc:spChg>
        <pc:spChg chg="add mod topLvl">
          <ac:chgData name="Amrutheshwar O" userId="8be677fd086762fd" providerId="Windows Live" clId="Web-{2DE64321-D05D-4C81-98DA-9F8288A0500B}" dt="2020-02-28T17:42:29.463" v="2607" actId="20577"/>
          <ac:spMkLst>
            <pc:docMk/>
            <pc:sldMk cId="596069086" sldId="261"/>
            <ac:spMk id="46" creationId="{5EED14FB-6DF7-40D9-9E52-1C5CD574A761}"/>
          </ac:spMkLst>
        </pc:spChg>
        <pc:spChg chg="add mod topLvl">
          <ac:chgData name="Amrutheshwar O" userId="8be677fd086762fd" providerId="Windows Live" clId="Web-{2DE64321-D05D-4C81-98DA-9F8288A0500B}" dt="2020-02-28T17:57:36.216" v="3001" actId="20577"/>
          <ac:spMkLst>
            <pc:docMk/>
            <pc:sldMk cId="596069086" sldId="261"/>
            <ac:spMk id="47" creationId="{E66109EC-0595-4C6F-854F-C6586940CA23}"/>
          </ac:spMkLst>
        </pc:spChg>
        <pc:spChg chg="add mod topLvl">
          <ac:chgData name="Amrutheshwar O" userId="8be677fd086762fd" providerId="Windows Live" clId="Web-{2DE64321-D05D-4C81-98DA-9F8288A0500B}" dt="2020-02-28T18:00:45.326" v="3091" actId="20577"/>
          <ac:spMkLst>
            <pc:docMk/>
            <pc:sldMk cId="596069086" sldId="261"/>
            <ac:spMk id="48" creationId="{DC410199-FEEC-4C7F-8CCC-5E70A50A0DF9}"/>
          </ac:spMkLst>
        </pc:spChg>
        <pc:grpChg chg="add del mod">
          <ac:chgData name="Amrutheshwar O" userId="8be677fd086762fd" providerId="Windows Live" clId="Web-{2DE64321-D05D-4C81-98DA-9F8288A0500B}" dt="2020-02-28T14:42:31.501" v="92"/>
          <ac:grpSpMkLst>
            <pc:docMk/>
            <pc:sldMk cId="596069086" sldId="261"/>
            <ac:grpSpMk id="3" creationId="{3229F9E9-31A9-40FC-9D29-326B5E63D25F}"/>
          </ac:grpSpMkLst>
        </pc:grpChg>
        <pc:grpChg chg="add mod">
          <ac:chgData name="Amrutheshwar O" userId="8be677fd086762fd" providerId="Windows Live" clId="Web-{2DE64321-D05D-4C81-98DA-9F8288A0500B}" dt="2020-02-28T17:53:07.902" v="2870" actId="1076"/>
          <ac:grpSpMkLst>
            <pc:docMk/>
            <pc:sldMk cId="596069086" sldId="261"/>
            <ac:grpSpMk id="3" creationId="{3BFBAAE6-7407-49F4-AE8A-84C63749D213}"/>
          </ac:grpSpMkLst>
        </pc:grpChg>
        <pc:grpChg chg="add del">
          <ac:chgData name="Amrutheshwar O" userId="8be677fd086762fd" providerId="Windows Live" clId="Web-{2DE64321-D05D-4C81-98DA-9F8288A0500B}" dt="2020-02-28T14:42:49.767" v="96"/>
          <ac:grpSpMkLst>
            <pc:docMk/>
            <pc:sldMk cId="596069086" sldId="261"/>
            <ac:grpSpMk id="19" creationId="{955D4614-2324-4FE5-A7B4-79A6627FCBC6}"/>
          </ac:grpSpMkLst>
        </pc:grpChg>
        <pc:grpChg chg="add del mod">
          <ac:chgData name="Amrutheshwar O" userId="8be677fd086762fd" providerId="Windows Live" clId="Web-{2DE64321-D05D-4C81-98DA-9F8288A0500B}" dt="2020-02-28T17:17:03.865" v="1846"/>
          <ac:grpSpMkLst>
            <pc:docMk/>
            <pc:sldMk cId="596069086" sldId="261"/>
            <ac:grpSpMk id="34" creationId="{224862B6-6B35-46E3-99E7-C78C9C413861}"/>
          </ac:grpSpMkLst>
        </pc:grpChg>
      </pc:sldChg>
      <pc:sldChg chg="addSp delSp modSp new del">
        <pc:chgData name="Amrutheshwar O" userId="8be677fd086762fd" providerId="Windows Live" clId="Web-{2DE64321-D05D-4C81-98DA-9F8288A0500B}" dt="2020-02-28T14:34:16.451" v="72"/>
        <pc:sldMkLst>
          <pc:docMk/>
          <pc:sldMk cId="2467495789" sldId="261"/>
        </pc:sldMkLst>
        <pc:spChg chg="add del mod">
          <ac:chgData name="Amrutheshwar O" userId="8be677fd086762fd" providerId="Windows Live" clId="Web-{2DE64321-D05D-4C81-98DA-9F8288A0500B}" dt="2020-02-28T14:34:12.967" v="71"/>
          <ac:spMkLst>
            <pc:docMk/>
            <pc:sldMk cId="2467495789" sldId="261"/>
            <ac:spMk id="2" creationId="{51E2136C-F660-4989-A841-8CDF2B5B7857}"/>
          </ac:spMkLst>
        </pc:spChg>
      </pc:sldChg>
      <pc:sldChg chg="modSp new ord">
        <pc:chgData name="Amrutheshwar O" userId="8be677fd086762fd" providerId="Windows Live" clId="Web-{2DE64321-D05D-4C81-98DA-9F8288A0500B}" dt="2020-02-28T16:32:36.687" v="457" actId="20577"/>
        <pc:sldMkLst>
          <pc:docMk/>
          <pc:sldMk cId="350201232" sldId="262"/>
        </pc:sldMkLst>
        <pc:spChg chg="mod">
          <ac:chgData name="Amrutheshwar O" userId="8be677fd086762fd" providerId="Windows Live" clId="Web-{2DE64321-D05D-4C81-98DA-9F8288A0500B}" dt="2020-02-28T15:43:29.232" v="140" actId="14100"/>
          <ac:spMkLst>
            <pc:docMk/>
            <pc:sldMk cId="350201232" sldId="262"/>
            <ac:spMk id="2" creationId="{EB79B660-E598-4125-B1E1-9EDF81731E77}"/>
          </ac:spMkLst>
        </pc:spChg>
        <pc:spChg chg="mod">
          <ac:chgData name="Amrutheshwar O" userId="8be677fd086762fd" providerId="Windows Live" clId="Web-{2DE64321-D05D-4C81-98DA-9F8288A0500B}" dt="2020-02-28T16:32:36.687" v="457" actId="20577"/>
          <ac:spMkLst>
            <pc:docMk/>
            <pc:sldMk cId="350201232" sldId="262"/>
            <ac:spMk id="3" creationId="{4C43050E-EDC2-423D-8B7A-01407EE4782B}"/>
          </ac:spMkLst>
        </pc:spChg>
      </pc:sldChg>
      <pc:sldChg chg="modSp new">
        <pc:chgData name="Amrutheshwar O" userId="8be677fd086762fd" providerId="Windows Live" clId="Web-{2DE64321-D05D-4C81-98DA-9F8288A0500B}" dt="2020-02-28T16:34:06.500" v="509" actId="20577"/>
        <pc:sldMkLst>
          <pc:docMk/>
          <pc:sldMk cId="2794181079" sldId="263"/>
        </pc:sldMkLst>
        <pc:spChg chg="mod">
          <ac:chgData name="Amrutheshwar O" userId="8be677fd086762fd" providerId="Windows Live" clId="Web-{2DE64321-D05D-4C81-98DA-9F8288A0500B}" dt="2020-02-28T16:33:06.156" v="496" actId="14100"/>
          <ac:spMkLst>
            <pc:docMk/>
            <pc:sldMk cId="2794181079" sldId="263"/>
            <ac:spMk id="2" creationId="{638B47BE-4771-4D90-B269-BB909049EDD1}"/>
          </ac:spMkLst>
        </pc:spChg>
        <pc:spChg chg="mod">
          <ac:chgData name="Amrutheshwar O" userId="8be677fd086762fd" providerId="Windows Live" clId="Web-{2DE64321-D05D-4C81-98DA-9F8288A0500B}" dt="2020-02-28T16:34:06.500" v="509" actId="20577"/>
          <ac:spMkLst>
            <pc:docMk/>
            <pc:sldMk cId="2794181079" sldId="263"/>
            <ac:spMk id="3" creationId="{58A07032-ED38-447F-8E3D-42EC3BA34F7A}"/>
          </ac:spMkLst>
        </pc:spChg>
      </pc:sldChg>
      <pc:sldChg chg="modSp new">
        <pc:chgData name="Amrutheshwar O" userId="8be677fd086762fd" providerId="Windows Live" clId="Web-{2DE64321-D05D-4C81-98DA-9F8288A0500B}" dt="2020-02-28T16:37:50.719" v="579" actId="20577"/>
        <pc:sldMkLst>
          <pc:docMk/>
          <pc:sldMk cId="2279212856" sldId="264"/>
        </pc:sldMkLst>
        <pc:spChg chg="mod">
          <ac:chgData name="Amrutheshwar O" userId="8be677fd086762fd" providerId="Windows Live" clId="Web-{2DE64321-D05D-4C81-98DA-9F8288A0500B}" dt="2020-02-28T16:34:48.594" v="555" actId="14100"/>
          <ac:spMkLst>
            <pc:docMk/>
            <pc:sldMk cId="2279212856" sldId="264"/>
            <ac:spMk id="2" creationId="{32E7F4CC-0FE0-463B-A760-44D3D363FBA4}"/>
          </ac:spMkLst>
        </pc:spChg>
        <pc:spChg chg="mod">
          <ac:chgData name="Amrutheshwar O" userId="8be677fd086762fd" providerId="Windows Live" clId="Web-{2DE64321-D05D-4C81-98DA-9F8288A0500B}" dt="2020-02-28T16:37:50.719" v="579" actId="20577"/>
          <ac:spMkLst>
            <pc:docMk/>
            <pc:sldMk cId="2279212856" sldId="264"/>
            <ac:spMk id="3" creationId="{68CF09CA-226D-43AB-A73D-B939997070E5}"/>
          </ac:spMkLst>
        </pc:spChg>
      </pc:sldChg>
      <pc:sldChg chg="modSp new ord">
        <pc:chgData name="Amrutheshwar O" userId="8be677fd086762fd" providerId="Windows Live" clId="Web-{2DE64321-D05D-4C81-98DA-9F8288A0500B}" dt="2020-02-28T16:39:55.876" v="610" actId="20577"/>
        <pc:sldMkLst>
          <pc:docMk/>
          <pc:sldMk cId="2245981612" sldId="265"/>
        </pc:sldMkLst>
        <pc:spChg chg="mod">
          <ac:chgData name="Amrutheshwar O" userId="8be677fd086762fd" providerId="Windows Live" clId="Web-{2DE64321-D05D-4C81-98DA-9F8288A0500B}" dt="2020-02-28T16:38:57.360" v="590" actId="14100"/>
          <ac:spMkLst>
            <pc:docMk/>
            <pc:sldMk cId="2245981612" sldId="265"/>
            <ac:spMk id="2" creationId="{F380E90F-D2C8-4F4F-A905-286A497033AC}"/>
          </ac:spMkLst>
        </pc:spChg>
        <pc:spChg chg="mod">
          <ac:chgData name="Amrutheshwar O" userId="8be677fd086762fd" providerId="Windows Live" clId="Web-{2DE64321-D05D-4C81-98DA-9F8288A0500B}" dt="2020-02-28T16:39:55.876" v="610" actId="20577"/>
          <ac:spMkLst>
            <pc:docMk/>
            <pc:sldMk cId="2245981612" sldId="265"/>
            <ac:spMk id="3" creationId="{AF2AAF3D-11FB-458F-9C08-E93053F41354}"/>
          </ac:spMkLst>
        </pc:spChg>
      </pc:sldChg>
      <pc:sldChg chg="modSp new">
        <pc:chgData name="Amrutheshwar O" userId="8be677fd086762fd" providerId="Windows Live" clId="Web-{2DE64321-D05D-4C81-98DA-9F8288A0500B}" dt="2020-02-28T16:44:47.720" v="984" actId="20577"/>
        <pc:sldMkLst>
          <pc:docMk/>
          <pc:sldMk cId="3704078116" sldId="266"/>
        </pc:sldMkLst>
        <pc:spChg chg="mod">
          <ac:chgData name="Amrutheshwar O" userId="8be677fd086762fd" providerId="Windows Live" clId="Web-{2DE64321-D05D-4C81-98DA-9F8288A0500B}" dt="2020-02-28T16:40:22.298" v="628" actId="14100"/>
          <ac:spMkLst>
            <pc:docMk/>
            <pc:sldMk cId="3704078116" sldId="266"/>
            <ac:spMk id="2" creationId="{E4D7FEE3-F817-4ED0-90ED-90FE46086A29}"/>
          </ac:spMkLst>
        </pc:spChg>
        <pc:spChg chg="mod">
          <ac:chgData name="Amrutheshwar O" userId="8be677fd086762fd" providerId="Windows Live" clId="Web-{2DE64321-D05D-4C81-98DA-9F8288A0500B}" dt="2020-02-28T16:44:47.720" v="984" actId="20577"/>
          <ac:spMkLst>
            <pc:docMk/>
            <pc:sldMk cId="3704078116" sldId="266"/>
            <ac:spMk id="3" creationId="{4BAEFCFB-2F3C-4659-B58E-A4C25DFD4625}"/>
          </ac:spMkLst>
        </pc:spChg>
      </pc:sldChg>
      <pc:sldChg chg="modSp new del">
        <pc:chgData name="Amrutheshwar O" userId="8be677fd086762fd" providerId="Windows Live" clId="Web-{2DE64321-D05D-4C81-98DA-9F8288A0500B}" dt="2020-02-28T19:10:19.916" v="3122"/>
        <pc:sldMkLst>
          <pc:docMk/>
          <pc:sldMk cId="1367200268" sldId="267"/>
        </pc:sldMkLst>
        <pc:spChg chg="mod">
          <ac:chgData name="Amrutheshwar O" userId="8be677fd086762fd" providerId="Windows Live" clId="Web-{2DE64321-D05D-4C81-98DA-9F8288A0500B}" dt="2020-02-28T19:06:27.462" v="3118" actId="20577"/>
          <ac:spMkLst>
            <pc:docMk/>
            <pc:sldMk cId="1367200268" sldId="267"/>
            <ac:spMk id="3" creationId="{2BF976F6-9E1C-430F-879D-530B95215242}"/>
          </ac:spMkLst>
        </pc:spChg>
        <pc:spChg chg="mod">
          <ac:chgData name="Amrutheshwar O" userId="8be677fd086762fd" providerId="Windows Live" clId="Web-{2DE64321-D05D-4C81-98DA-9F8288A0500B}" dt="2020-02-28T19:06:19.213" v="3117" actId="20577"/>
          <ac:spMkLst>
            <pc:docMk/>
            <pc:sldMk cId="1367200268" sldId="267"/>
            <ac:spMk id="4" creationId="{71A2F121-070B-459A-8320-3A5EF1D5E688}"/>
          </ac:spMkLst>
        </pc:spChg>
      </pc:sldChg>
      <pc:sldChg chg="modSp new ord">
        <pc:chgData name="Amrutheshwar O" userId="8be677fd086762fd" providerId="Windows Live" clId="Web-{2DE64321-D05D-4C81-98DA-9F8288A0500B}" dt="2020-02-28T19:52:05.923" v="4982" actId="20577"/>
        <pc:sldMkLst>
          <pc:docMk/>
          <pc:sldMk cId="2963619771" sldId="267"/>
        </pc:sldMkLst>
        <pc:spChg chg="mod">
          <ac:chgData name="Amrutheshwar O" userId="8be677fd086762fd" providerId="Windows Live" clId="Web-{2DE64321-D05D-4C81-98DA-9F8288A0500B}" dt="2020-02-28T19:42:35.938" v="4896" actId="20577"/>
          <ac:spMkLst>
            <pc:docMk/>
            <pc:sldMk cId="2963619771" sldId="267"/>
            <ac:spMk id="2" creationId="{C8CB8E17-9747-4A3C-8F43-721266CA9724}"/>
          </ac:spMkLst>
        </pc:spChg>
        <pc:spChg chg="mod">
          <ac:chgData name="Amrutheshwar O" userId="8be677fd086762fd" providerId="Windows Live" clId="Web-{2DE64321-D05D-4C81-98DA-9F8288A0500B}" dt="2020-02-28T19:52:05.923" v="4982" actId="20577"/>
          <ac:spMkLst>
            <pc:docMk/>
            <pc:sldMk cId="2963619771" sldId="267"/>
            <ac:spMk id="3" creationId="{CF60662B-F307-417A-9992-2B13B7B8D3F7}"/>
          </ac:spMkLst>
        </pc:spChg>
      </pc:sldChg>
      <pc:sldChg chg="modSp new">
        <pc:chgData name="Amrutheshwar O" userId="8be677fd086762fd" providerId="Windows Live" clId="Web-{2DE64321-D05D-4C81-98DA-9F8288A0500B}" dt="2020-02-28T19:40:39.093" v="4882" actId="20577"/>
        <pc:sldMkLst>
          <pc:docMk/>
          <pc:sldMk cId="1400085137" sldId="268"/>
        </pc:sldMkLst>
        <pc:spChg chg="mod">
          <ac:chgData name="Amrutheshwar O" userId="8be677fd086762fd" providerId="Windows Live" clId="Web-{2DE64321-D05D-4C81-98DA-9F8288A0500B}" dt="2020-02-28T19:40:08.156" v="4848" actId="20577"/>
          <ac:spMkLst>
            <pc:docMk/>
            <pc:sldMk cId="1400085137" sldId="268"/>
            <ac:spMk id="2" creationId="{2E4F35B5-C37E-4C8F-829E-8DC65B755463}"/>
          </ac:spMkLst>
        </pc:spChg>
        <pc:spChg chg="mod">
          <ac:chgData name="Amrutheshwar O" userId="8be677fd086762fd" providerId="Windows Live" clId="Web-{2DE64321-D05D-4C81-98DA-9F8288A0500B}" dt="2020-02-28T19:40:39.093" v="4882" actId="20577"/>
          <ac:spMkLst>
            <pc:docMk/>
            <pc:sldMk cId="1400085137" sldId="268"/>
            <ac:spMk id="3" creationId="{AEDDD5FB-C2C9-495F-A502-BF95FBF1B316}"/>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2/28/2020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2/28/2020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979" y="2733709"/>
            <a:ext cx="8608477" cy="1373070"/>
          </a:xfrm>
        </p:spPr>
        <p:txBody>
          <a:bodyPr/>
          <a:lstStyle/>
          <a:p>
            <a:r>
              <a:rPr lang="en-US" sz="4400" dirty="0"/>
              <a:t>Public Bus Service Management System</a:t>
            </a:r>
          </a:p>
        </p:txBody>
      </p:sp>
      <p:sp>
        <p:nvSpPr>
          <p:cNvPr id="3" name="Subtitle 2"/>
          <p:cNvSpPr>
            <a:spLocks noGrp="1"/>
          </p:cNvSpPr>
          <p:nvPr>
            <p:ph type="subTitle" idx="1"/>
          </p:nvPr>
        </p:nvSpPr>
        <p:spPr>
          <a:xfrm>
            <a:off x="9359979" y="3608226"/>
            <a:ext cx="2750603" cy="558094"/>
          </a:xfrm>
        </p:spPr>
        <p:txBody>
          <a:bodyPr vert="horz" lIns="91440" tIns="45720" rIns="91440" bIns="45720" rtlCol="0" anchor="t">
            <a:normAutofit/>
          </a:bodyPr>
          <a:lstStyle/>
          <a:p>
            <a:r>
              <a:rPr lang="en-US" sz="2800" dirty="0" err="1"/>
              <a:t>Condition_Zero</a:t>
            </a:r>
            <a:endParaRPr lang="en-US" sz="2800"/>
          </a:p>
        </p:txBody>
      </p:sp>
      <p:sp>
        <p:nvSpPr>
          <p:cNvPr id="4" name="TextBox 3">
            <a:extLst>
              <a:ext uri="{FF2B5EF4-FFF2-40B4-BE49-F238E27FC236}">
                <a16:creationId xmlns:a16="http://schemas.microsoft.com/office/drawing/2014/main" id="{0844DA2D-F13F-4BAB-A310-DB6CBBA0A6FE}"/>
              </a:ext>
            </a:extLst>
          </p:cNvPr>
          <p:cNvSpPr txBox="1"/>
          <p:nvPr/>
        </p:nvSpPr>
        <p:spPr>
          <a:xfrm>
            <a:off x="9367837" y="4283868"/>
            <a:ext cx="274319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dirty="0" err="1"/>
              <a:t>Amrutheshwar</a:t>
            </a:r>
            <a:r>
              <a:rPr lang="en-US" dirty="0"/>
              <a:t> O</a:t>
            </a:r>
            <a:endParaRPr lang="en-US"/>
          </a:p>
          <a:p>
            <a:pPr algn="r"/>
            <a:r>
              <a:rPr lang="en-US" dirty="0" err="1"/>
              <a:t>Aaryan</a:t>
            </a:r>
            <a:r>
              <a:rPr lang="en-US" dirty="0"/>
              <a:t> Agarwal</a:t>
            </a:r>
          </a:p>
          <a:p>
            <a:pPr algn="r"/>
            <a:r>
              <a:rPr lang="en-US" dirty="0"/>
              <a:t>Abdul </a:t>
            </a:r>
            <a:r>
              <a:rPr lang="en-US" dirty="0" err="1"/>
              <a:t>Muyiz</a:t>
            </a:r>
            <a:r>
              <a:rPr lang="en-US" dirty="0"/>
              <a:t> </a:t>
            </a:r>
            <a:r>
              <a:rPr lang="en-US" dirty="0" err="1"/>
              <a:t>Khazi</a:t>
            </a:r>
            <a:endParaRPr lang="en-US" dirty="0"/>
          </a:p>
          <a:p>
            <a:pPr algn="r"/>
            <a:r>
              <a:rPr lang="en-US" dirty="0" err="1"/>
              <a:t>Amitesh</a:t>
            </a:r>
            <a:r>
              <a:rPr lang="en-US" dirty="0"/>
              <a:t> Kumar Singh</a:t>
            </a:r>
          </a:p>
          <a:p>
            <a:pPr algn="r"/>
            <a:r>
              <a:rPr lang="en-US" dirty="0"/>
              <a:t>Anusha Ashok Deshmukh</a:t>
            </a:r>
          </a:p>
          <a:p>
            <a:pPr algn="r"/>
            <a:endParaRPr lang="en-US" dirty="0"/>
          </a:p>
        </p:txBody>
      </p:sp>
    </p:spTree>
    <p:extLst>
      <p:ext uri="{BB962C8B-B14F-4D97-AF65-F5344CB8AC3E}">
        <p14:creationId xmlns:p14="http://schemas.microsoft.com/office/powerpoint/2010/main" val="2211856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AF43216-230D-4305-A1C8-B62D812B5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47675"/>
            <a:ext cx="11237976" cy="5930265"/>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screenshot of a cell phone&#10;&#10;Description generated with high confidence">
            <a:extLst>
              <a:ext uri="{FF2B5EF4-FFF2-40B4-BE49-F238E27FC236}">
                <a16:creationId xmlns:a16="http://schemas.microsoft.com/office/drawing/2014/main" id="{FCDECC4C-0308-4003-AB9D-6577CB3DC563}"/>
              </a:ext>
            </a:extLst>
          </p:cNvPr>
          <p:cNvPicPr>
            <a:picLocks noChangeAspect="1"/>
          </p:cNvPicPr>
          <p:nvPr/>
        </p:nvPicPr>
        <p:blipFill>
          <a:blip r:embed="rId2"/>
          <a:stretch>
            <a:fillRect/>
          </a:stretch>
        </p:blipFill>
        <p:spPr>
          <a:xfrm>
            <a:off x="563377" y="609600"/>
            <a:ext cx="10415266" cy="5640651"/>
          </a:xfrm>
          <a:prstGeom prst="rect">
            <a:avLst/>
          </a:prstGeom>
        </p:spPr>
      </p:pic>
      <p:pic>
        <p:nvPicPr>
          <p:cNvPr id="9" name="Picture 8">
            <a:extLst>
              <a:ext uri="{FF2B5EF4-FFF2-40B4-BE49-F238E27FC236}">
                <a16:creationId xmlns:a16="http://schemas.microsoft.com/office/drawing/2014/main" id="{ABFE1D33-74D4-49A6-BE38-4E9E88ED96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1" name="Rectangle 10">
            <a:extLst>
              <a:ext uri="{FF2B5EF4-FFF2-40B4-BE49-F238E27FC236}">
                <a16:creationId xmlns:a16="http://schemas.microsoft.com/office/drawing/2014/main" id="{8B596859-88E8-4EB6-B800-82A454647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A80BE4D0-CFEC-4EBA-8C8D-D1EDBA6E4E5D}"/>
              </a:ext>
            </a:extLst>
          </p:cNvPr>
          <p:cNvSpPr txBox="1"/>
          <p:nvPr/>
        </p:nvSpPr>
        <p:spPr>
          <a:xfrm>
            <a:off x="569119" y="5784056"/>
            <a:ext cx="399335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rPr>
              <a:t>Case diagram</a:t>
            </a:r>
            <a:endParaRPr lang="en-US" sz="2400" dirty="0">
              <a:solidFill>
                <a:schemeClr val="bg1"/>
              </a:solidFill>
            </a:endParaRPr>
          </a:p>
        </p:txBody>
      </p:sp>
    </p:spTree>
    <p:extLst>
      <p:ext uri="{BB962C8B-B14F-4D97-AF65-F5344CB8AC3E}">
        <p14:creationId xmlns:p14="http://schemas.microsoft.com/office/powerpoint/2010/main" val="4109449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D1A14B6-6B54-4DC5-88EF-1E7C7B6F9B68}"/>
              </a:ext>
            </a:extLst>
          </p:cNvPr>
          <p:cNvSpPr/>
          <p:nvPr/>
        </p:nvSpPr>
        <p:spPr>
          <a:xfrm flipH="1">
            <a:off x="-2814" y="-1095"/>
            <a:ext cx="12183648" cy="6864214"/>
          </a:xfrm>
          <a:prstGeom prst="rect">
            <a:avLst/>
          </a:prstGeom>
          <a:solidFill>
            <a:srgbClr val="D44822"/>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p:txBody>
      </p:sp>
      <p:grpSp>
        <p:nvGrpSpPr>
          <p:cNvPr id="3" name="Group 2">
            <a:extLst>
              <a:ext uri="{FF2B5EF4-FFF2-40B4-BE49-F238E27FC236}">
                <a16:creationId xmlns:a16="http://schemas.microsoft.com/office/drawing/2014/main" id="{3BFBAAE6-7407-49F4-AE8A-84C63749D213}"/>
              </a:ext>
            </a:extLst>
          </p:cNvPr>
          <p:cNvGrpSpPr/>
          <p:nvPr/>
        </p:nvGrpSpPr>
        <p:grpSpPr>
          <a:xfrm>
            <a:off x="7065" y="658787"/>
            <a:ext cx="12187303" cy="6202699"/>
            <a:chOff x="7065" y="658787"/>
            <a:chExt cx="12187303" cy="6202699"/>
          </a:xfrm>
        </p:grpSpPr>
        <p:sp>
          <p:nvSpPr>
            <p:cNvPr id="35" name="Mission:">
              <a:extLst>
                <a:ext uri="{FF2B5EF4-FFF2-40B4-BE49-F238E27FC236}">
                  <a16:creationId xmlns:a16="http://schemas.microsoft.com/office/drawing/2014/main" id="{C09A488B-9888-4200-956C-D484B4D4FC28}"/>
                </a:ext>
              </a:extLst>
            </p:cNvPr>
            <p:cNvSpPr/>
            <p:nvPr/>
          </p:nvSpPr>
          <p:spPr>
            <a:xfrm>
              <a:off x="5559952" y="658787"/>
              <a:ext cx="6613295" cy="571198"/>
            </a:xfrm>
            <a:prstGeom prst="rect">
              <a:avLst/>
            </a:prstGeom>
            <a:noFill/>
            <a:ln w="254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50800" tIns="50800" rIns="50800" bIns="50800" numCol="1"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b="1" u="sng" dirty="0"/>
                <a:t>Mission:</a:t>
              </a:r>
              <a:r>
                <a:rPr lang="en-US" dirty="0"/>
                <a:t> To control traffic congestion and minimise fuel </a:t>
              </a:r>
              <a:r>
                <a:rPr lang="en-US"/>
                <a:t>expenses.</a:t>
              </a:r>
              <a:endParaRPr/>
            </a:p>
          </p:txBody>
        </p:sp>
        <p:sp>
          <p:nvSpPr>
            <p:cNvPr id="36" name="Market">
              <a:extLst>
                <a:ext uri="{FF2B5EF4-FFF2-40B4-BE49-F238E27FC236}">
                  <a16:creationId xmlns:a16="http://schemas.microsoft.com/office/drawing/2014/main" id="{39AFDE63-7A44-4256-95C3-8D7187D7B8B2}"/>
                </a:ext>
              </a:extLst>
            </p:cNvPr>
            <p:cNvSpPr/>
            <p:nvPr/>
          </p:nvSpPr>
          <p:spPr>
            <a:xfrm>
              <a:off x="11003" y="1238030"/>
              <a:ext cx="4894695" cy="468226"/>
            </a:xfrm>
            <a:prstGeom prst="rect">
              <a:avLst/>
            </a:prstGeom>
            <a:noFill/>
            <a:ln w="254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50800" tIns="50800" rIns="50800" bIns="50800" numCol="1"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b="1" u="sng"/>
                <a:t>Market</a:t>
              </a:r>
              <a:endParaRPr lang="en-US" b="1" u="sng"/>
            </a:p>
          </p:txBody>
        </p:sp>
        <p:sp>
          <p:nvSpPr>
            <p:cNvPr id="37" name="Value Proposition">
              <a:extLst>
                <a:ext uri="{FF2B5EF4-FFF2-40B4-BE49-F238E27FC236}">
                  <a16:creationId xmlns:a16="http://schemas.microsoft.com/office/drawing/2014/main" id="{00A3E957-5FB6-4579-8D11-7616970CF3FD}"/>
                </a:ext>
              </a:extLst>
            </p:cNvPr>
            <p:cNvSpPr/>
            <p:nvPr/>
          </p:nvSpPr>
          <p:spPr>
            <a:xfrm>
              <a:off x="4923915" y="1238030"/>
              <a:ext cx="2560675" cy="4892629"/>
            </a:xfrm>
            <a:prstGeom prst="rect">
              <a:avLst/>
            </a:prstGeom>
            <a:noFill/>
            <a:ln w="254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50800" tIns="50800" rIns="50800" bIns="50800" numCol="1"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b="1" u="sng" dirty="0"/>
            </a:p>
          </p:txBody>
        </p:sp>
        <p:sp>
          <p:nvSpPr>
            <p:cNvPr id="38" name="Implementation">
              <a:extLst>
                <a:ext uri="{FF2B5EF4-FFF2-40B4-BE49-F238E27FC236}">
                  <a16:creationId xmlns:a16="http://schemas.microsoft.com/office/drawing/2014/main" id="{D45AF1BD-C2C8-4904-BCCC-EED843BA8A04}"/>
                </a:ext>
              </a:extLst>
            </p:cNvPr>
            <p:cNvSpPr/>
            <p:nvPr/>
          </p:nvSpPr>
          <p:spPr>
            <a:xfrm>
              <a:off x="7481555" y="1238030"/>
              <a:ext cx="4702515" cy="468226"/>
            </a:xfrm>
            <a:prstGeom prst="rect">
              <a:avLst/>
            </a:prstGeom>
            <a:noFill/>
            <a:ln w="254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50800" tIns="50800" rIns="50800" bIns="50800" numCol="1"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b="1" u="sng"/>
                <a:t>Implementation</a:t>
              </a:r>
              <a:endParaRPr lang="en-US" b="1" u="sng"/>
            </a:p>
          </p:txBody>
        </p:sp>
        <p:sp>
          <p:nvSpPr>
            <p:cNvPr id="39" name="Venture:">
              <a:extLst>
                <a:ext uri="{FF2B5EF4-FFF2-40B4-BE49-F238E27FC236}">
                  <a16:creationId xmlns:a16="http://schemas.microsoft.com/office/drawing/2014/main" id="{88A7FBCE-BBBC-489E-98ED-CEE03E3F0381}"/>
                </a:ext>
              </a:extLst>
            </p:cNvPr>
            <p:cNvSpPr/>
            <p:nvPr/>
          </p:nvSpPr>
          <p:spPr>
            <a:xfrm>
              <a:off x="13423" y="658787"/>
              <a:ext cx="5548087" cy="571198"/>
            </a:xfrm>
            <a:prstGeom prst="rect">
              <a:avLst/>
            </a:prstGeom>
            <a:noFill/>
            <a:ln w="254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50800" tIns="50800" rIns="50800" bIns="50800" numCol="1"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b="1" u="sng" dirty="0"/>
                <a:t>Venture:</a:t>
              </a:r>
              <a:r>
                <a:rPr lang="en-US" dirty="0"/>
                <a:t> To design a solution to manage bus </a:t>
              </a:r>
              <a:r>
                <a:rPr lang="en-US"/>
                <a:t>frequency and enhance the feedback system.</a:t>
              </a:r>
              <a:endParaRPr lang="en-US" dirty="0"/>
            </a:p>
          </p:txBody>
        </p:sp>
        <p:sp>
          <p:nvSpPr>
            <p:cNvPr id="40" name="Customer Segments…">
              <a:extLst>
                <a:ext uri="{FF2B5EF4-FFF2-40B4-BE49-F238E27FC236}">
                  <a16:creationId xmlns:a16="http://schemas.microsoft.com/office/drawing/2014/main" id="{B9887E49-BD18-4A78-978C-C972E1100D79}"/>
                </a:ext>
              </a:extLst>
            </p:cNvPr>
            <p:cNvSpPr/>
            <p:nvPr/>
          </p:nvSpPr>
          <p:spPr>
            <a:xfrm>
              <a:off x="11003" y="1709962"/>
              <a:ext cx="2440009" cy="4401191"/>
            </a:xfrm>
            <a:prstGeom prst="rect">
              <a:avLst/>
            </a:prstGeom>
            <a:noFill/>
            <a:ln w="254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50800" tIns="50800" rIns="50800" bIns="50800" numCol="1"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sz="1800"/>
              </a:pPr>
              <a:r>
                <a:rPr b="1"/>
                <a:t>Customer Segments</a:t>
              </a:r>
            </a:p>
            <a:p>
              <a:pPr>
                <a:defRPr sz="1600" b="0">
                  <a:latin typeface="+mn-lt"/>
                  <a:ea typeface="+mn-ea"/>
                  <a:cs typeface="+mn-cs"/>
                  <a:sym typeface="Helvetica Neue Medium"/>
                </a:defRPr>
              </a:pPr>
              <a:endParaRPr lang="en-US" dirty="0"/>
            </a:p>
            <a:p>
              <a:pPr>
                <a:defRPr sz="1600" b="0">
                  <a:latin typeface="+mn-lt"/>
                  <a:ea typeface="+mn-ea"/>
                  <a:cs typeface="+mn-cs"/>
                  <a:sym typeface="Helvetica Neue Medium"/>
                </a:defRPr>
              </a:pPr>
              <a:r>
                <a:rPr lang="en-US" dirty="0"/>
                <a:t>As a BtoB service, the customer end would comprise of high- </a:t>
              </a:r>
              <a:r>
                <a:rPr lang="en-US"/>
                <a:t>end </a:t>
              </a:r>
              <a:r>
                <a:rPr lang="en-US" dirty="0"/>
                <a:t>public/ private bus transport providers with a huge network in a city or subcity; which require bus frequency management; maintain customer- service provider relationship; minimise expenses incurred on fuel requirement and seek to digitise the services.</a:t>
              </a:r>
            </a:p>
          </p:txBody>
        </p:sp>
        <p:sp>
          <p:nvSpPr>
            <p:cNvPr id="41" name="Macro Economic Environment…">
              <a:extLst>
                <a:ext uri="{FF2B5EF4-FFF2-40B4-BE49-F238E27FC236}">
                  <a16:creationId xmlns:a16="http://schemas.microsoft.com/office/drawing/2014/main" id="{13E8397C-8092-4169-B965-0DF32127569E}"/>
                </a:ext>
              </a:extLst>
            </p:cNvPr>
            <p:cNvSpPr/>
            <p:nvPr/>
          </p:nvSpPr>
          <p:spPr>
            <a:xfrm>
              <a:off x="2463443" y="1709962"/>
              <a:ext cx="2450308" cy="2267657"/>
            </a:xfrm>
            <a:prstGeom prst="rect">
              <a:avLst/>
            </a:prstGeom>
            <a:noFill/>
            <a:ln w="254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50800" tIns="50800" rIns="50800" bIns="50800" numCol="1"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sz="1800"/>
              </a:pPr>
              <a:r>
                <a:rPr b="1" dirty="0"/>
                <a:t>Macro Economic Environment</a:t>
              </a:r>
            </a:p>
            <a:p>
              <a:pPr algn="l">
                <a:defRPr sz="1800"/>
              </a:pPr>
              <a:endParaRPr lang="en-US" dirty="0"/>
            </a:p>
            <a:p>
              <a:pPr>
                <a:defRPr sz="1800"/>
              </a:pPr>
              <a:r>
                <a:rPr lang="en-US" dirty="0"/>
                <a:t>The digitization of major sectors of the economy. Increasing </a:t>
              </a:r>
              <a:r>
                <a:rPr lang="en-US"/>
                <a:t>need to save fuel. </a:t>
              </a:r>
              <a:endParaRPr lang="en-US" b="0" dirty="0"/>
            </a:p>
            <a:p>
              <a:pPr>
                <a:defRPr sz="1800"/>
              </a:pPr>
              <a:endParaRPr lang="en-US" dirty="0"/>
            </a:p>
            <a:p>
              <a:pPr>
                <a:defRPr sz="1800"/>
              </a:pPr>
              <a:endParaRPr lang="en-US" dirty="0"/>
            </a:p>
          </p:txBody>
        </p:sp>
        <p:sp>
          <p:nvSpPr>
            <p:cNvPr id="42" name="Competitors…">
              <a:extLst>
                <a:ext uri="{FF2B5EF4-FFF2-40B4-BE49-F238E27FC236}">
                  <a16:creationId xmlns:a16="http://schemas.microsoft.com/office/drawing/2014/main" id="{B9667C46-BF59-4B1D-8DFB-599ED0295738}"/>
                </a:ext>
              </a:extLst>
            </p:cNvPr>
            <p:cNvSpPr/>
            <p:nvPr/>
          </p:nvSpPr>
          <p:spPr>
            <a:xfrm>
              <a:off x="2463443" y="3992816"/>
              <a:ext cx="2450308" cy="2114030"/>
            </a:xfrm>
            <a:prstGeom prst="rect">
              <a:avLst/>
            </a:prstGeom>
            <a:noFill/>
            <a:ln w="254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50800" tIns="50800" rIns="50800" bIns="50800" numCol="1"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sz="1800"/>
              </a:pPr>
              <a:r>
                <a:rPr b="1" dirty="0"/>
                <a:t>Competitors</a:t>
              </a:r>
            </a:p>
            <a:p>
              <a:pPr algn="l">
                <a:defRPr sz="1800" b="0">
                  <a:latin typeface="+mn-lt"/>
                  <a:ea typeface="+mn-ea"/>
                  <a:cs typeface="+mn-cs"/>
                  <a:sym typeface="Helvetica Neue Medium"/>
                </a:defRPr>
              </a:pPr>
              <a:endParaRPr lang="en-US" dirty="0"/>
            </a:p>
            <a:p>
              <a:pPr marL="285750" indent="-285750">
                <a:buFont typeface="Arial"/>
                <a:buChar char="•"/>
                <a:defRPr sz="1800" b="0">
                  <a:latin typeface="+mn-lt"/>
                  <a:ea typeface="+mn-ea"/>
                  <a:cs typeface="+mn-cs"/>
                  <a:sym typeface="Helvetica Neue Medium"/>
                </a:defRPr>
              </a:pPr>
              <a:r>
                <a:rPr lang="en-US" sz="1600"/>
                <a:t>Reven school bus management system.</a:t>
              </a:r>
            </a:p>
            <a:p>
              <a:pPr marL="285750" indent="-285750">
                <a:buFont typeface="Arial"/>
                <a:buChar char="•"/>
                <a:defRPr sz="1800" b="0">
                  <a:latin typeface="+mn-lt"/>
                  <a:ea typeface="+mn-ea"/>
                  <a:cs typeface="+mn-cs"/>
                  <a:sym typeface="Helvetica Neue Medium"/>
                </a:defRPr>
              </a:pPr>
              <a:r>
                <a:rPr lang="en-US" sz="1600"/>
                <a:t>Federa school bus management system.</a:t>
              </a:r>
            </a:p>
            <a:p>
              <a:pPr marL="285750" indent="-285750">
                <a:buFont typeface="Arial"/>
                <a:buChar char="•"/>
                <a:defRPr sz="1800" b="0">
                  <a:latin typeface="+mn-lt"/>
                  <a:ea typeface="+mn-ea"/>
                  <a:cs typeface="+mn-cs"/>
                  <a:sym typeface="Helvetica Neue Medium"/>
                </a:defRPr>
              </a:pPr>
              <a:endParaRPr lang="en-US" sz="1600" dirty="0"/>
            </a:p>
          </p:txBody>
        </p:sp>
        <p:sp>
          <p:nvSpPr>
            <p:cNvPr id="44" name="Partners…">
              <a:extLst>
                <a:ext uri="{FF2B5EF4-FFF2-40B4-BE49-F238E27FC236}">
                  <a16:creationId xmlns:a16="http://schemas.microsoft.com/office/drawing/2014/main" id="{649FF68C-3EC5-490E-BCA6-091CC7417DC4}"/>
                </a:ext>
              </a:extLst>
            </p:cNvPr>
            <p:cNvSpPr/>
            <p:nvPr/>
          </p:nvSpPr>
          <p:spPr>
            <a:xfrm>
              <a:off x="7504939" y="1712410"/>
              <a:ext cx="2301293" cy="2069891"/>
            </a:xfrm>
            <a:prstGeom prst="rect">
              <a:avLst/>
            </a:prstGeom>
            <a:noFill/>
            <a:ln w="254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50800" tIns="50800" rIns="50800" bIns="50800" numCol="1"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sz="1800" b="0">
                  <a:latin typeface="+mn-lt"/>
                  <a:ea typeface="+mn-ea"/>
                  <a:cs typeface="+mn-cs"/>
                  <a:sym typeface="Helvetica Neue Medium"/>
                </a:defRPr>
              </a:pPr>
              <a:endParaRPr dirty="0"/>
            </a:p>
          </p:txBody>
        </p:sp>
        <p:sp>
          <p:nvSpPr>
            <p:cNvPr id="45" name="Sales and Marketing…">
              <a:extLst>
                <a:ext uri="{FF2B5EF4-FFF2-40B4-BE49-F238E27FC236}">
                  <a16:creationId xmlns:a16="http://schemas.microsoft.com/office/drawing/2014/main" id="{D593B1EE-DBFD-4D24-8E1D-D2B35E99626C}"/>
                </a:ext>
              </a:extLst>
            </p:cNvPr>
            <p:cNvSpPr/>
            <p:nvPr/>
          </p:nvSpPr>
          <p:spPr>
            <a:xfrm>
              <a:off x="7515236" y="3777808"/>
              <a:ext cx="2280698" cy="2326205"/>
            </a:xfrm>
            <a:prstGeom prst="rect">
              <a:avLst/>
            </a:prstGeom>
            <a:noFill/>
            <a:ln w="254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50800" tIns="50800" rIns="50800" bIns="50800" numCol="1"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sz="1800" b="0">
                  <a:latin typeface="+mn-lt"/>
                  <a:ea typeface="+mn-ea"/>
                  <a:cs typeface="+mn-cs"/>
                  <a:sym typeface="Helvetica Neue Medium"/>
                </a:defRPr>
              </a:pPr>
              <a:r>
                <a:rPr lang="en-US" b="1"/>
                <a:t>Introduction into the market</a:t>
              </a:r>
            </a:p>
            <a:p>
              <a:pPr>
                <a:defRPr sz="1800" b="0">
                  <a:latin typeface="+mn-lt"/>
                  <a:ea typeface="+mn-ea"/>
                  <a:cs typeface="+mn-cs"/>
                  <a:sym typeface="Helvetica Neue Medium"/>
                </a:defRPr>
              </a:pPr>
              <a:endParaRPr lang="en-US" dirty="0"/>
            </a:p>
            <a:p>
              <a:pPr>
                <a:defRPr sz="1800" b="0">
                  <a:latin typeface="+mn-lt"/>
                  <a:ea typeface="+mn-ea"/>
                  <a:cs typeface="+mn-cs"/>
                  <a:sym typeface="Helvetica Neue Medium"/>
                </a:defRPr>
              </a:pPr>
              <a:r>
                <a:rPr lang="en-US" sz="1600" dirty="0"/>
                <a:t>Passive advertisement to private businesses; Government mandation for public </a:t>
              </a:r>
              <a:r>
                <a:rPr lang="en-US" sz="1600"/>
                <a:t>transport corporations.</a:t>
              </a:r>
              <a:endParaRPr lang="en-US" sz="1600" dirty="0"/>
            </a:p>
          </p:txBody>
        </p:sp>
        <p:sp>
          <p:nvSpPr>
            <p:cNvPr id="46" name="Activities + Resources…">
              <a:extLst>
                <a:ext uri="{FF2B5EF4-FFF2-40B4-BE49-F238E27FC236}">
                  <a16:creationId xmlns:a16="http://schemas.microsoft.com/office/drawing/2014/main" id="{5EED14FB-6DF7-40D9-9E52-1C5CD574A761}"/>
                </a:ext>
              </a:extLst>
            </p:cNvPr>
            <p:cNvSpPr/>
            <p:nvPr/>
          </p:nvSpPr>
          <p:spPr>
            <a:xfrm>
              <a:off x="9785390" y="1733004"/>
              <a:ext cx="2408978" cy="4388203"/>
            </a:xfrm>
            <a:prstGeom prst="rect">
              <a:avLst/>
            </a:prstGeom>
            <a:noFill/>
            <a:ln w="254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50800" tIns="50800" rIns="50800" bIns="50800" numCol="1"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sz="2200" b="0">
                  <a:latin typeface="+mn-lt"/>
                  <a:ea typeface="+mn-ea"/>
                  <a:cs typeface="+mn-cs"/>
                  <a:sym typeface="Helvetica Neue Medium"/>
                </a:defRPr>
              </a:pPr>
              <a:r>
                <a:rPr lang="en-US" sz="2000" b="1" dirty="0"/>
                <a:t>Resource requirements </a:t>
              </a:r>
              <a:r>
                <a:rPr lang="en-US" sz="2000" b="1"/>
                <a:t>and prerequitsites</a:t>
              </a:r>
              <a:endParaRPr lang="en-US" sz="2000"/>
            </a:p>
            <a:p>
              <a:pPr>
                <a:defRPr sz="2200" b="0">
                  <a:latin typeface="+mn-lt"/>
                  <a:ea typeface="+mn-ea"/>
                  <a:cs typeface="+mn-cs"/>
                  <a:sym typeface="Helvetica Neue Medium"/>
                </a:defRPr>
              </a:pPr>
              <a:endParaRPr lang="en-US" sz="2000" b="1" dirty="0"/>
            </a:p>
            <a:p>
              <a:pPr marL="342900" indent="-342900">
                <a:buFont typeface="Arial"/>
                <a:buChar char="•"/>
                <a:defRPr sz="2200" b="0">
                  <a:latin typeface="+mn-lt"/>
                  <a:ea typeface="+mn-ea"/>
                  <a:cs typeface="+mn-cs"/>
                  <a:sym typeface="Helvetica Neue Medium"/>
                </a:defRPr>
              </a:pPr>
              <a:r>
                <a:rPr lang="en-US" sz="2000"/>
                <a:t>Database</a:t>
              </a:r>
              <a:endParaRPr lang="en-US" sz="2200"/>
            </a:p>
            <a:p>
              <a:pPr marL="342900" indent="-342900">
                <a:buFont typeface="Arial"/>
                <a:buChar char="•"/>
                <a:defRPr sz="2200" b="0">
                  <a:latin typeface="+mn-lt"/>
                  <a:ea typeface="+mn-ea"/>
                  <a:cs typeface="+mn-cs"/>
                  <a:sym typeface="Helvetica Neue Medium"/>
                </a:defRPr>
              </a:pPr>
              <a:r>
                <a:rPr lang="en-US" sz="2000"/>
                <a:t>Edge</a:t>
              </a:r>
              <a:r>
                <a:rPr lang="en-US" sz="2000" dirty="0">
                  <a:ea typeface="+mn-lt"/>
                  <a:cs typeface="+mn-lt"/>
                </a:rPr>
                <a:t> </a:t>
              </a:r>
              <a:r>
                <a:rPr lang="en-US" sz="2000">
                  <a:ea typeface="+mn-lt"/>
                  <a:cs typeface="+mn-lt"/>
                </a:rPr>
                <a:t>devices</a:t>
              </a:r>
              <a:endParaRPr lang="en-US" sz="2200">
                <a:ea typeface="+mn-lt"/>
                <a:cs typeface="+mn-lt"/>
              </a:endParaRPr>
            </a:p>
            <a:p>
              <a:pPr marL="342900" indent="-342900">
                <a:buFont typeface="Arial"/>
                <a:buChar char="•"/>
                <a:defRPr sz="2200" b="0">
                  <a:latin typeface="+mn-lt"/>
                  <a:ea typeface="+mn-ea"/>
                  <a:cs typeface="+mn-cs"/>
                  <a:sym typeface="Helvetica Neue Medium"/>
                </a:defRPr>
              </a:pPr>
              <a:r>
                <a:rPr lang="en-US" sz="2000">
                  <a:ea typeface="+mn-lt"/>
                  <a:cs typeface="+mn-lt"/>
                </a:rPr>
                <a:t>Smart phones at customer end</a:t>
              </a:r>
              <a:endParaRPr lang="en-US" sz="2000" dirty="0">
                <a:ea typeface="+mn-lt"/>
                <a:cs typeface="+mn-lt"/>
              </a:endParaRPr>
            </a:p>
            <a:p>
              <a:pPr marL="342900" indent="-342900">
                <a:buFont typeface="Arial"/>
                <a:buChar char="•"/>
                <a:defRPr sz="2200" b="0">
                  <a:latin typeface="+mn-lt"/>
                  <a:ea typeface="+mn-ea"/>
                  <a:cs typeface="+mn-cs"/>
                  <a:sym typeface="Helvetica Neue Medium"/>
                </a:defRPr>
              </a:pPr>
              <a:r>
                <a:rPr lang="en-US" sz="2000">
                  <a:ea typeface="+mn-lt"/>
                  <a:cs typeface="+mn-lt"/>
                </a:rPr>
                <a:t>Nodes at Bus stations</a:t>
              </a:r>
              <a:endParaRPr lang="en-US" sz="2200">
                <a:ea typeface="+mn-lt"/>
                <a:cs typeface="+mn-lt"/>
              </a:endParaRPr>
            </a:p>
            <a:p>
              <a:pPr marL="342900" indent="-342900">
                <a:buFont typeface="Arial"/>
                <a:buChar char="•"/>
                <a:defRPr sz="2200" b="0">
                  <a:latin typeface="+mn-lt"/>
                  <a:ea typeface="+mn-ea"/>
                  <a:cs typeface="+mn-cs"/>
                  <a:sym typeface="Helvetica Neue Medium"/>
                </a:defRPr>
              </a:pPr>
              <a:r>
                <a:rPr lang="en-US" sz="2000">
                  <a:ea typeface="+mn-lt"/>
                  <a:cs typeface="+mn-lt"/>
                </a:rPr>
                <a:t>And associated connections</a:t>
              </a:r>
              <a:endParaRPr lang="en-US" sz="2200">
                <a:ea typeface="+mn-lt"/>
                <a:cs typeface="+mn-lt"/>
              </a:endParaRPr>
            </a:p>
          </p:txBody>
        </p:sp>
        <p:sp>
          <p:nvSpPr>
            <p:cNvPr id="47" name="Revenue:…">
              <a:extLst>
                <a:ext uri="{FF2B5EF4-FFF2-40B4-BE49-F238E27FC236}">
                  <a16:creationId xmlns:a16="http://schemas.microsoft.com/office/drawing/2014/main" id="{E66109EC-0595-4C6F-854F-C6586940CA23}"/>
                </a:ext>
              </a:extLst>
            </p:cNvPr>
            <p:cNvSpPr/>
            <p:nvPr/>
          </p:nvSpPr>
          <p:spPr>
            <a:xfrm>
              <a:off x="5553594" y="6122006"/>
              <a:ext cx="6633889" cy="739480"/>
            </a:xfrm>
            <a:prstGeom prst="rect">
              <a:avLst/>
            </a:prstGeom>
            <a:noFill/>
            <a:ln w="254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50800" tIns="50800" rIns="50800" bIns="50800" numCol="1"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sz="1800" b="0">
                  <a:latin typeface="+mn-lt"/>
                  <a:ea typeface="+mn-ea"/>
                  <a:cs typeface="+mn-cs"/>
                  <a:sym typeface="Helvetica Neue Medium"/>
                </a:defRPr>
              </a:pPr>
              <a:r>
                <a:rPr b="1" dirty="0"/>
                <a:t>Revenue:</a:t>
              </a:r>
              <a:r>
                <a:rPr lang="en-US" dirty="0"/>
                <a:t> The customer will pay for the services which is </a:t>
              </a:r>
              <a:r>
                <a:rPr lang="en-US"/>
                <a:t>charged on a yearly basis which includes mainenance cost also.</a:t>
              </a:r>
              <a:endParaRPr dirty="0"/>
            </a:p>
          </p:txBody>
        </p:sp>
        <p:sp>
          <p:nvSpPr>
            <p:cNvPr id="48" name="Cost Structure:…">
              <a:extLst>
                <a:ext uri="{FF2B5EF4-FFF2-40B4-BE49-F238E27FC236}">
                  <a16:creationId xmlns:a16="http://schemas.microsoft.com/office/drawing/2014/main" id="{DC410199-FEEC-4C7F-8CCC-5E70A50A0DF9}"/>
                </a:ext>
              </a:extLst>
            </p:cNvPr>
            <p:cNvSpPr/>
            <p:nvPr/>
          </p:nvSpPr>
          <p:spPr>
            <a:xfrm>
              <a:off x="7065" y="6122006"/>
              <a:ext cx="5548087" cy="739480"/>
            </a:xfrm>
            <a:prstGeom prst="rect">
              <a:avLst/>
            </a:prstGeom>
            <a:noFill/>
            <a:ln w="254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50800" tIns="50800" rIns="50800" bIns="50800" numCol="1"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sz="2200" b="0">
                  <a:latin typeface="+mn-lt"/>
                  <a:ea typeface="+mn-ea"/>
                  <a:cs typeface="+mn-cs"/>
                  <a:sym typeface="Helvetica Neue Medium"/>
                </a:defRPr>
              </a:pPr>
              <a:r>
                <a:rPr sz="2000" dirty="0"/>
                <a:t>Cost Structure:</a:t>
              </a:r>
              <a:r>
                <a:rPr lang="en-US" sz="2000" dirty="0"/>
                <a:t> </a:t>
              </a:r>
              <a:r>
                <a:rPr lang="en-US" sz="1600" dirty="0"/>
                <a:t>Depends on the fleet of buses to be managed. For BMTC it should be </a:t>
              </a:r>
              <a:r>
                <a:rPr lang="en-US" sz="1600"/>
                <a:t>around Rs. 3-5 Cr.</a:t>
              </a:r>
            </a:p>
            <a:p>
              <a:pPr algn="l">
                <a:defRPr sz="2200" b="0">
                  <a:latin typeface="+mn-lt"/>
                  <a:ea typeface="+mn-ea"/>
                  <a:cs typeface="+mn-cs"/>
                  <a:sym typeface="Helvetica Neue Medium"/>
                </a:defRPr>
              </a:pPr>
              <a:endParaRPr sz="1100" dirty="0"/>
            </a:p>
          </p:txBody>
        </p:sp>
      </p:grpSp>
      <p:sp>
        <p:nvSpPr>
          <p:cNvPr id="2" name="TextBox 1">
            <a:extLst>
              <a:ext uri="{FF2B5EF4-FFF2-40B4-BE49-F238E27FC236}">
                <a16:creationId xmlns:a16="http://schemas.microsoft.com/office/drawing/2014/main" id="{5B060D8B-96D9-4344-A702-2087700CA090}"/>
              </a:ext>
            </a:extLst>
          </p:cNvPr>
          <p:cNvSpPr txBox="1"/>
          <p:nvPr/>
        </p:nvSpPr>
        <p:spPr>
          <a:xfrm>
            <a:off x="142103" y="111210"/>
            <a:ext cx="1190779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t>Social Business Canvas</a:t>
            </a:r>
            <a:endParaRPr lang="en-US"/>
          </a:p>
        </p:txBody>
      </p:sp>
      <p:sp>
        <p:nvSpPr>
          <p:cNvPr id="4" name="TextBox 3">
            <a:extLst>
              <a:ext uri="{FF2B5EF4-FFF2-40B4-BE49-F238E27FC236}">
                <a16:creationId xmlns:a16="http://schemas.microsoft.com/office/drawing/2014/main" id="{6FF7846C-18F5-4D85-A979-02B469D6F553}"/>
              </a:ext>
            </a:extLst>
          </p:cNvPr>
          <p:cNvSpPr txBox="1"/>
          <p:nvPr/>
        </p:nvSpPr>
        <p:spPr>
          <a:xfrm>
            <a:off x="4961238" y="1305696"/>
            <a:ext cx="2485767"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Value proposition</a:t>
            </a:r>
          </a:p>
          <a:p>
            <a:endParaRPr lang="en-US" dirty="0"/>
          </a:p>
          <a:p>
            <a:r>
              <a:rPr lang="en-US" dirty="0"/>
              <a:t>Major requirement for most public transport </a:t>
            </a:r>
            <a:r>
              <a:rPr lang="en-US"/>
              <a:t>service corporations.</a:t>
            </a:r>
          </a:p>
          <a:p>
            <a:r>
              <a:rPr lang="en-US" dirty="0"/>
              <a:t>Enablement of digital </a:t>
            </a:r>
            <a:r>
              <a:rPr lang="en-US"/>
              <a:t>payments.</a:t>
            </a:r>
          </a:p>
          <a:p>
            <a:r>
              <a:rPr lang="en-US" dirty="0"/>
              <a:t>Realtime management of bus </a:t>
            </a:r>
            <a:r>
              <a:rPr lang="en-US"/>
              <a:t>frequency.</a:t>
            </a:r>
          </a:p>
          <a:p>
            <a:r>
              <a:rPr lang="en-US" dirty="0"/>
              <a:t>Regular updation of changing trends in </a:t>
            </a:r>
            <a:r>
              <a:rPr lang="en-US"/>
              <a:t>commuters behaviour.</a:t>
            </a:r>
          </a:p>
          <a:p>
            <a:r>
              <a:rPr lang="en-US"/>
              <a:t>Involved intelligence in edge devices to limit the computation in the server.</a:t>
            </a:r>
            <a:endParaRPr lang="en-US" dirty="0"/>
          </a:p>
        </p:txBody>
      </p:sp>
      <p:sp>
        <p:nvSpPr>
          <p:cNvPr id="5" name="TextBox 4">
            <a:extLst>
              <a:ext uri="{FF2B5EF4-FFF2-40B4-BE49-F238E27FC236}">
                <a16:creationId xmlns:a16="http://schemas.microsoft.com/office/drawing/2014/main" id="{3EB8FA92-B2CC-4288-97A4-4DBF8FA7016D}"/>
              </a:ext>
            </a:extLst>
          </p:cNvPr>
          <p:cNvSpPr txBox="1"/>
          <p:nvPr/>
        </p:nvSpPr>
        <p:spPr>
          <a:xfrm>
            <a:off x="7514967" y="1717590"/>
            <a:ext cx="2351902"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Key partners</a:t>
            </a:r>
            <a:endParaRPr lang="en-US" b="1" dirty="0"/>
          </a:p>
          <a:p>
            <a:endParaRPr lang="en-US" sz="1600" dirty="0"/>
          </a:p>
          <a:p>
            <a:r>
              <a:rPr lang="en-US" sz="1600" dirty="0"/>
              <a:t>Maps service </a:t>
            </a:r>
            <a:r>
              <a:rPr lang="en-US" sz="1600"/>
              <a:t>providers, edge </a:t>
            </a:r>
            <a:r>
              <a:rPr lang="en-US" sz="1600" dirty="0"/>
              <a:t>device manufacturers, and other software licensors for database management</a:t>
            </a:r>
          </a:p>
        </p:txBody>
      </p:sp>
    </p:spTree>
    <p:extLst>
      <p:ext uri="{BB962C8B-B14F-4D97-AF65-F5344CB8AC3E}">
        <p14:creationId xmlns:p14="http://schemas.microsoft.com/office/powerpoint/2010/main" val="596069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A051-E997-4067-ADC8-C2A6731CB882}"/>
              </a:ext>
            </a:extLst>
          </p:cNvPr>
          <p:cNvSpPr>
            <a:spLocks noGrp="1"/>
          </p:cNvSpPr>
          <p:nvPr>
            <p:ph type="title"/>
          </p:nvPr>
        </p:nvSpPr>
        <p:spPr>
          <a:xfrm>
            <a:off x="156446" y="762753"/>
            <a:ext cx="10137736" cy="1071413"/>
          </a:xfrm>
        </p:spPr>
        <p:txBody>
          <a:bodyPr/>
          <a:lstStyle/>
          <a:p>
            <a:r>
              <a:rPr lang="en-US" dirty="0"/>
              <a:t>Customer</a:t>
            </a:r>
          </a:p>
        </p:txBody>
      </p:sp>
      <p:sp>
        <p:nvSpPr>
          <p:cNvPr id="3" name="Content Placeholder 2">
            <a:extLst>
              <a:ext uri="{FF2B5EF4-FFF2-40B4-BE49-F238E27FC236}">
                <a16:creationId xmlns:a16="http://schemas.microsoft.com/office/drawing/2014/main" id="{AB37D1B2-81D7-44F4-8F55-5646C18F12E0}"/>
              </a:ext>
            </a:extLst>
          </p:cNvPr>
          <p:cNvSpPr>
            <a:spLocks noGrp="1"/>
          </p:cNvSpPr>
          <p:nvPr>
            <p:ph idx="1"/>
          </p:nvPr>
        </p:nvSpPr>
        <p:spPr>
          <a:xfrm>
            <a:off x="156446" y="2127323"/>
            <a:ext cx="10261561" cy="4427991"/>
          </a:xfrm>
        </p:spPr>
        <p:txBody>
          <a:bodyPr vert="horz" lIns="91440" tIns="45720" rIns="91440" bIns="45720" rtlCol="0" anchor="t">
            <a:normAutofit lnSpcReduction="10000"/>
          </a:bodyPr>
          <a:lstStyle/>
          <a:p>
            <a:r>
              <a:rPr lang="en-US" dirty="0"/>
              <a:t>The ideal customer for our solution will be those corporations which have a bus fleet that operate in a city or sub-city on which the public is most directly dependent on.</a:t>
            </a:r>
          </a:p>
          <a:p>
            <a:r>
              <a:rPr lang="en-US" dirty="0"/>
              <a:t>The product is specific to businesses that have the above qualities.</a:t>
            </a:r>
          </a:p>
          <a:p>
            <a:r>
              <a:rPr lang="en-US" dirty="0"/>
              <a:t>The public specific app, edge device and node station specific interfaces will be easy to understand work on as the output displayed will be in simpler terms. A bare minimum of training is required to educate the operators at the node stations and drivers to use their respective interfaces and stick with it.</a:t>
            </a:r>
          </a:p>
          <a:p>
            <a:r>
              <a:rPr lang="en-US" dirty="0"/>
              <a:t>The feedback procedure form the customer will be based usually on a physical dialogue. The feedback from the end users will be more option specific which will be used to update the solution variables from time to time.</a:t>
            </a:r>
          </a:p>
          <a:p>
            <a:endParaRPr lang="en-US" dirty="0"/>
          </a:p>
        </p:txBody>
      </p:sp>
    </p:spTree>
    <p:extLst>
      <p:ext uri="{BB962C8B-B14F-4D97-AF65-F5344CB8AC3E}">
        <p14:creationId xmlns:p14="http://schemas.microsoft.com/office/powerpoint/2010/main" val="3008835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787E4-F09C-4F97-B6FF-3FD0449C8F47}"/>
              </a:ext>
            </a:extLst>
          </p:cNvPr>
          <p:cNvSpPr>
            <a:spLocks noGrp="1"/>
          </p:cNvSpPr>
          <p:nvPr>
            <p:ph type="title"/>
          </p:nvPr>
        </p:nvSpPr>
        <p:spPr/>
        <p:txBody>
          <a:bodyPr/>
          <a:lstStyle/>
          <a:p>
            <a:r>
              <a:rPr lang="en-US"/>
              <a:t>Human resource</a:t>
            </a:r>
          </a:p>
        </p:txBody>
      </p:sp>
      <p:sp>
        <p:nvSpPr>
          <p:cNvPr id="3" name="Content Placeholder 2">
            <a:extLst>
              <a:ext uri="{FF2B5EF4-FFF2-40B4-BE49-F238E27FC236}">
                <a16:creationId xmlns:a16="http://schemas.microsoft.com/office/drawing/2014/main" id="{36606734-37DB-447E-9F37-38423825601B}"/>
              </a:ext>
            </a:extLst>
          </p:cNvPr>
          <p:cNvSpPr>
            <a:spLocks noGrp="1"/>
          </p:cNvSpPr>
          <p:nvPr>
            <p:ph idx="1"/>
          </p:nvPr>
        </p:nvSpPr>
        <p:spPr/>
        <p:txBody>
          <a:bodyPr vert="horz" lIns="91440" tIns="45720" rIns="91440" bIns="45720" rtlCol="0" anchor="t">
            <a:normAutofit/>
          </a:bodyPr>
          <a:lstStyle/>
          <a:p>
            <a:r>
              <a:rPr lang="en-US"/>
              <a:t>Operators for</a:t>
            </a:r>
          </a:p>
          <a:p>
            <a:pPr lvl="1"/>
            <a:r>
              <a:rPr lang="en-US"/>
              <a:t>Managing and maintaining databases and servers.</a:t>
            </a:r>
            <a:endParaRPr lang="en-US" dirty="0"/>
          </a:p>
          <a:p>
            <a:pPr lvl="1"/>
            <a:r>
              <a:rPr lang="en-US"/>
              <a:t>Managing activities at node stations.</a:t>
            </a:r>
            <a:endParaRPr lang="en-US" dirty="0"/>
          </a:p>
          <a:p>
            <a:pPr lvl="1"/>
            <a:r>
              <a:rPr lang="en-US"/>
              <a:t>Repairing edge devices if any problem encountered.</a:t>
            </a:r>
          </a:p>
          <a:p>
            <a:r>
              <a:rPr lang="en-US"/>
              <a:t>Professionals to manage the customer relationships and the company interests.</a:t>
            </a:r>
            <a:endParaRPr lang="en-US" dirty="0"/>
          </a:p>
        </p:txBody>
      </p:sp>
    </p:spTree>
    <p:extLst>
      <p:ext uri="{BB962C8B-B14F-4D97-AF65-F5344CB8AC3E}">
        <p14:creationId xmlns:p14="http://schemas.microsoft.com/office/powerpoint/2010/main" val="3165777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A09B7-0F1F-4E11-BF0E-4D052EC6CA6B}"/>
              </a:ext>
            </a:extLst>
          </p:cNvPr>
          <p:cNvSpPr>
            <a:spLocks noGrp="1"/>
          </p:cNvSpPr>
          <p:nvPr>
            <p:ph type="title"/>
          </p:nvPr>
        </p:nvSpPr>
        <p:spPr>
          <a:xfrm>
            <a:off x="156446" y="753228"/>
            <a:ext cx="10137736" cy="1080938"/>
          </a:xfrm>
        </p:spPr>
        <p:txBody>
          <a:bodyPr/>
          <a:lstStyle/>
          <a:p>
            <a:r>
              <a:rPr lang="en-US"/>
              <a:t>Market scope and marketing strategies</a:t>
            </a:r>
            <a:endParaRPr lang="en-US" dirty="0"/>
          </a:p>
        </p:txBody>
      </p:sp>
      <p:sp>
        <p:nvSpPr>
          <p:cNvPr id="3" name="Content Placeholder 2">
            <a:extLst>
              <a:ext uri="{FF2B5EF4-FFF2-40B4-BE49-F238E27FC236}">
                <a16:creationId xmlns:a16="http://schemas.microsoft.com/office/drawing/2014/main" id="{D16E2670-DCA7-49FD-9355-5700D3BAC858}"/>
              </a:ext>
            </a:extLst>
          </p:cNvPr>
          <p:cNvSpPr>
            <a:spLocks noGrp="1"/>
          </p:cNvSpPr>
          <p:nvPr>
            <p:ph idx="1"/>
          </p:nvPr>
        </p:nvSpPr>
        <p:spPr>
          <a:xfrm>
            <a:off x="156446" y="2127323"/>
            <a:ext cx="10242511" cy="4580391"/>
          </a:xfrm>
        </p:spPr>
        <p:txBody>
          <a:bodyPr vert="horz" lIns="91440" tIns="45720" rIns="91440" bIns="45720" rtlCol="0" anchor="t">
            <a:normAutofit fontScale="92500"/>
          </a:bodyPr>
          <a:lstStyle/>
          <a:p>
            <a:r>
              <a:rPr lang="en-US"/>
              <a:t>In India alone, there are many cities which have traffic congestion </a:t>
            </a:r>
            <a:r>
              <a:rPr lang="en-US" dirty="0"/>
              <a:t>problems and have a public bus transport system. The situation is pretty similar to what it is in Bengaluru in other metropolitan cities too.</a:t>
            </a:r>
          </a:p>
          <a:p>
            <a:r>
              <a:rPr lang="en-US" dirty="0"/>
              <a:t>Once after installation, the solution might be feasible with </a:t>
            </a:r>
            <a:r>
              <a:rPr lang="en-US"/>
              <a:t>the customer having to pay for the management charges and miscellaneous factors on a yearly basis. </a:t>
            </a:r>
          </a:p>
          <a:p>
            <a:r>
              <a:rPr lang="en-US"/>
              <a:t>Since the product is business to business oriented, the most effective strategies for marketing are </a:t>
            </a:r>
          </a:p>
          <a:p>
            <a:pPr lvl="1"/>
            <a:r>
              <a:rPr lang="en-US"/>
              <a:t>Trade shows and exhibitions</a:t>
            </a:r>
          </a:p>
          <a:p>
            <a:pPr lvl="1"/>
            <a:r>
              <a:rPr lang="en-US"/>
              <a:t>Promotional products</a:t>
            </a:r>
          </a:p>
          <a:p>
            <a:pPr lvl="1"/>
            <a:r>
              <a:rPr lang="en-US"/>
              <a:t>Trade ins</a:t>
            </a:r>
          </a:p>
          <a:p>
            <a:pPr lvl="1"/>
            <a:r>
              <a:rPr lang="en-US"/>
              <a:t>Promotion by the corporation among the public to use the mobile applications.</a:t>
            </a:r>
            <a:endParaRPr lang="en-US" dirty="0"/>
          </a:p>
          <a:p>
            <a:r>
              <a:rPr lang="en-US"/>
              <a:t>We may have to approach the corporation with the product and demonstrate.</a:t>
            </a:r>
            <a:endParaRPr lang="en-US" dirty="0"/>
          </a:p>
        </p:txBody>
      </p:sp>
    </p:spTree>
    <p:extLst>
      <p:ext uri="{BB962C8B-B14F-4D97-AF65-F5344CB8AC3E}">
        <p14:creationId xmlns:p14="http://schemas.microsoft.com/office/powerpoint/2010/main" val="3670322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503D9-5B0C-4A99-9555-510877856B03}"/>
              </a:ext>
            </a:extLst>
          </p:cNvPr>
          <p:cNvSpPr>
            <a:spLocks noGrp="1"/>
          </p:cNvSpPr>
          <p:nvPr>
            <p:ph type="title"/>
          </p:nvPr>
        </p:nvSpPr>
        <p:spPr>
          <a:xfrm>
            <a:off x="146921" y="753228"/>
            <a:ext cx="10147261" cy="1080938"/>
          </a:xfrm>
        </p:spPr>
        <p:txBody>
          <a:bodyPr/>
          <a:lstStyle/>
          <a:p>
            <a:r>
              <a:rPr lang="en-US"/>
              <a:t>Revenue stream</a:t>
            </a:r>
          </a:p>
        </p:txBody>
      </p:sp>
      <p:sp>
        <p:nvSpPr>
          <p:cNvPr id="3" name="Content Placeholder 2">
            <a:extLst>
              <a:ext uri="{FF2B5EF4-FFF2-40B4-BE49-F238E27FC236}">
                <a16:creationId xmlns:a16="http://schemas.microsoft.com/office/drawing/2014/main" id="{B297EB9A-4345-49F4-B36F-F55357E89594}"/>
              </a:ext>
            </a:extLst>
          </p:cNvPr>
          <p:cNvSpPr>
            <a:spLocks noGrp="1"/>
          </p:cNvSpPr>
          <p:nvPr>
            <p:ph idx="1"/>
          </p:nvPr>
        </p:nvSpPr>
        <p:spPr>
          <a:xfrm>
            <a:off x="146921" y="2165423"/>
            <a:ext cx="10147261" cy="3770766"/>
          </a:xfrm>
        </p:spPr>
        <p:txBody>
          <a:bodyPr vert="horz" lIns="91440" tIns="45720" rIns="91440" bIns="45720" rtlCol="0" anchor="t">
            <a:normAutofit/>
          </a:bodyPr>
          <a:lstStyle/>
          <a:p>
            <a:r>
              <a:rPr lang="en-US"/>
              <a:t>The cost of installation is dependent on the fleet size and the utility the corporation wishes to implement.</a:t>
            </a:r>
          </a:p>
          <a:p>
            <a:r>
              <a:rPr lang="en-US"/>
              <a:t>The cost of management is recurring over a yearly basis.</a:t>
            </a:r>
          </a:p>
          <a:p>
            <a:r>
              <a:rPr lang="en-US"/>
              <a:t>The income to the company by the customer is very much dependent on negotiations and deals, with cost management having a yearly pay.</a:t>
            </a:r>
          </a:p>
          <a:p>
            <a:r>
              <a:rPr lang="en-US"/>
              <a:t>As long as the main stream expenditure is contained (fuel expenses) and the services are enhanced, the customer must be willing to pay for the product (assumption).</a:t>
            </a:r>
            <a:endParaRPr lang="en-US" dirty="0"/>
          </a:p>
          <a:p>
            <a:endParaRPr lang="en-US" dirty="0"/>
          </a:p>
        </p:txBody>
      </p:sp>
    </p:spTree>
    <p:extLst>
      <p:ext uri="{BB962C8B-B14F-4D97-AF65-F5344CB8AC3E}">
        <p14:creationId xmlns:p14="http://schemas.microsoft.com/office/powerpoint/2010/main" val="2173917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F35B5-C37E-4C8F-829E-8DC65B755463}"/>
              </a:ext>
            </a:extLst>
          </p:cNvPr>
          <p:cNvSpPr>
            <a:spLocks noGrp="1"/>
          </p:cNvSpPr>
          <p:nvPr>
            <p:ph type="title"/>
          </p:nvPr>
        </p:nvSpPr>
        <p:spPr>
          <a:xfrm>
            <a:off x="165971" y="734178"/>
            <a:ext cx="9613861" cy="1080938"/>
          </a:xfrm>
        </p:spPr>
        <p:txBody>
          <a:bodyPr/>
          <a:lstStyle/>
          <a:p>
            <a:r>
              <a:rPr lang="en-US"/>
              <a:t>Our EDGE over our competitors</a:t>
            </a:r>
          </a:p>
        </p:txBody>
      </p:sp>
      <p:sp>
        <p:nvSpPr>
          <p:cNvPr id="3" name="Content Placeholder 2">
            <a:extLst>
              <a:ext uri="{FF2B5EF4-FFF2-40B4-BE49-F238E27FC236}">
                <a16:creationId xmlns:a16="http://schemas.microsoft.com/office/drawing/2014/main" id="{AEDDD5FB-C2C9-495F-A502-BF95FBF1B316}"/>
              </a:ext>
            </a:extLst>
          </p:cNvPr>
          <p:cNvSpPr>
            <a:spLocks noGrp="1"/>
          </p:cNvSpPr>
          <p:nvPr>
            <p:ph idx="1"/>
          </p:nvPr>
        </p:nvSpPr>
        <p:spPr>
          <a:xfrm>
            <a:off x="165971" y="2127323"/>
            <a:ext cx="10271086" cy="3599316"/>
          </a:xfrm>
        </p:spPr>
        <p:txBody>
          <a:bodyPr vert="horz" lIns="91440" tIns="45720" rIns="91440" bIns="45720" rtlCol="0" anchor="t">
            <a:normAutofit lnSpcReduction="10000"/>
          </a:bodyPr>
          <a:lstStyle/>
          <a:p>
            <a:r>
              <a:rPr lang="en-US" dirty="0"/>
              <a:t>Google maps as a competitor does provide an estimate on the arrival of the bus at a certain stop. It has been pretty accurate at that. But it doesn’t provide an interface which determines the frequency of bus departure and other functionalities (traffic consistency maintenance) that will be provided by the solution we </a:t>
            </a:r>
            <a:r>
              <a:rPr lang="en-US"/>
              <a:t>are developing.</a:t>
            </a:r>
            <a:endParaRPr lang="en-US" dirty="0"/>
          </a:p>
          <a:p>
            <a:r>
              <a:rPr lang="en-US"/>
              <a:t>Raven connected software and </a:t>
            </a:r>
            <a:r>
              <a:rPr lang="en-US" err="1"/>
              <a:t>Federa</a:t>
            </a:r>
            <a:r>
              <a:rPr lang="en-US"/>
              <a:t> school bus services are more oriented towards tracking vehicles namely school buses, delivery vehicles, etc.</a:t>
            </a:r>
            <a:endParaRPr lang="en-US" dirty="0"/>
          </a:p>
          <a:p>
            <a:r>
              <a:rPr lang="en-US"/>
              <a:t>Our assumptions</a:t>
            </a:r>
            <a:endParaRPr lang="en-US" dirty="0"/>
          </a:p>
          <a:p>
            <a:pPr lvl="1"/>
            <a:r>
              <a:rPr lang="en-US"/>
              <a:t>No indigenous competitors present currently.</a:t>
            </a:r>
            <a:endParaRPr lang="en-US" dirty="0"/>
          </a:p>
          <a:p>
            <a:pPr lvl="1"/>
            <a:r>
              <a:rPr lang="en-US"/>
              <a:t>The data follows a trend that can be exploited.</a:t>
            </a:r>
            <a:endParaRPr lang="en-US" dirty="0"/>
          </a:p>
          <a:p>
            <a:pPr lvl="1"/>
            <a:endParaRPr lang="en-US" dirty="0"/>
          </a:p>
          <a:p>
            <a:endParaRPr lang="en-US" dirty="0"/>
          </a:p>
        </p:txBody>
      </p:sp>
    </p:spTree>
    <p:extLst>
      <p:ext uri="{BB962C8B-B14F-4D97-AF65-F5344CB8AC3E}">
        <p14:creationId xmlns:p14="http://schemas.microsoft.com/office/powerpoint/2010/main" val="1400085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FD6D1-7F3C-4C20-9D9E-0261699D6D27}"/>
              </a:ext>
            </a:extLst>
          </p:cNvPr>
          <p:cNvSpPr>
            <a:spLocks noGrp="1"/>
          </p:cNvSpPr>
          <p:nvPr>
            <p:ph type="title"/>
          </p:nvPr>
        </p:nvSpPr>
        <p:spPr>
          <a:xfrm>
            <a:off x="137396" y="734178"/>
            <a:ext cx="9613861" cy="1080938"/>
          </a:xfrm>
        </p:spPr>
        <p:txBody>
          <a:bodyPr/>
          <a:lstStyle/>
          <a:p>
            <a:r>
              <a:rPr lang="en-US"/>
              <a:t>Competition analysis table</a:t>
            </a:r>
          </a:p>
        </p:txBody>
      </p:sp>
      <p:graphicFrame>
        <p:nvGraphicFramePr>
          <p:cNvPr id="4" name="Table 4">
            <a:extLst>
              <a:ext uri="{FF2B5EF4-FFF2-40B4-BE49-F238E27FC236}">
                <a16:creationId xmlns:a16="http://schemas.microsoft.com/office/drawing/2014/main" id="{3FE16555-B5B7-44F5-A5CE-234D3A2055C9}"/>
              </a:ext>
            </a:extLst>
          </p:cNvPr>
          <p:cNvGraphicFramePr>
            <a:graphicFrameLocks noGrp="1"/>
          </p:cNvGraphicFramePr>
          <p:nvPr>
            <p:ph idx="1"/>
            <p:extLst>
              <p:ext uri="{D42A27DB-BD31-4B8C-83A1-F6EECF244321}">
                <p14:modId xmlns:p14="http://schemas.microsoft.com/office/powerpoint/2010/main" val="856964451"/>
              </p:ext>
            </p:extLst>
          </p:nvPr>
        </p:nvGraphicFramePr>
        <p:xfrm>
          <a:off x="138113" y="2136775"/>
          <a:ext cx="10341132" cy="2397759"/>
        </p:xfrm>
        <a:graphic>
          <a:graphicData uri="http://schemas.openxmlformats.org/drawingml/2006/table">
            <a:tbl>
              <a:tblPr firstRow="1" bandRow="1">
                <a:tableStyleId>{5C22544A-7EE6-4342-B048-85BDC9FD1C3A}</a:tableStyleId>
              </a:tblPr>
              <a:tblGrid>
                <a:gridCol w="1723522">
                  <a:extLst>
                    <a:ext uri="{9D8B030D-6E8A-4147-A177-3AD203B41FA5}">
                      <a16:colId xmlns:a16="http://schemas.microsoft.com/office/drawing/2014/main" val="2859880662"/>
                    </a:ext>
                  </a:extLst>
                </a:gridCol>
                <a:gridCol w="1723522">
                  <a:extLst>
                    <a:ext uri="{9D8B030D-6E8A-4147-A177-3AD203B41FA5}">
                      <a16:colId xmlns:a16="http://schemas.microsoft.com/office/drawing/2014/main" val="2425537055"/>
                    </a:ext>
                  </a:extLst>
                </a:gridCol>
                <a:gridCol w="1723522">
                  <a:extLst>
                    <a:ext uri="{9D8B030D-6E8A-4147-A177-3AD203B41FA5}">
                      <a16:colId xmlns:a16="http://schemas.microsoft.com/office/drawing/2014/main" val="3781337902"/>
                    </a:ext>
                  </a:extLst>
                </a:gridCol>
                <a:gridCol w="1723522">
                  <a:extLst>
                    <a:ext uri="{9D8B030D-6E8A-4147-A177-3AD203B41FA5}">
                      <a16:colId xmlns:a16="http://schemas.microsoft.com/office/drawing/2014/main" val="1024435103"/>
                    </a:ext>
                  </a:extLst>
                </a:gridCol>
                <a:gridCol w="1723522">
                  <a:extLst>
                    <a:ext uri="{9D8B030D-6E8A-4147-A177-3AD203B41FA5}">
                      <a16:colId xmlns:a16="http://schemas.microsoft.com/office/drawing/2014/main" val="448871303"/>
                    </a:ext>
                  </a:extLst>
                </a:gridCol>
                <a:gridCol w="1723522">
                  <a:extLst>
                    <a:ext uri="{9D8B030D-6E8A-4147-A177-3AD203B41FA5}">
                      <a16:colId xmlns:a16="http://schemas.microsoft.com/office/drawing/2014/main" val="139733909"/>
                    </a:ext>
                  </a:extLst>
                </a:gridCol>
              </a:tblGrid>
              <a:tr h="370840">
                <a:tc>
                  <a:txBody>
                    <a:bodyPr/>
                    <a:lstStyle/>
                    <a:p>
                      <a:r>
                        <a:rPr lang="en-US"/>
                        <a:t>Product by company</a:t>
                      </a:r>
                      <a:endParaRPr lang="en-US" dirty="0"/>
                    </a:p>
                  </a:txBody>
                  <a:tcPr/>
                </a:tc>
                <a:tc>
                  <a:txBody>
                    <a:bodyPr/>
                    <a:lstStyle/>
                    <a:p>
                      <a:pPr lvl="0">
                        <a:buNone/>
                      </a:pPr>
                      <a:r>
                        <a:rPr lang="en-US"/>
                        <a:t>Flexibility*</a:t>
                      </a:r>
                      <a:endParaRPr lang="en-US" dirty="0"/>
                    </a:p>
                  </a:txBody>
                  <a:tcPr/>
                </a:tc>
                <a:tc>
                  <a:txBody>
                    <a:bodyPr/>
                    <a:lstStyle/>
                    <a:p>
                      <a:r>
                        <a:rPr lang="en-US" dirty="0"/>
                        <a:t>Real time </a:t>
                      </a:r>
                      <a:r>
                        <a:rPr lang="en-US"/>
                        <a:t>estimation of bus arrival</a:t>
                      </a:r>
                    </a:p>
                  </a:txBody>
                  <a:tcPr/>
                </a:tc>
                <a:tc>
                  <a:txBody>
                    <a:bodyPr/>
                    <a:lstStyle/>
                    <a:p>
                      <a:r>
                        <a:rPr lang="en-US"/>
                        <a:t>Bus frequency management</a:t>
                      </a:r>
                      <a:endParaRPr lang="en-US" dirty="0"/>
                    </a:p>
                  </a:txBody>
                  <a:tcPr/>
                </a:tc>
                <a:tc>
                  <a:txBody>
                    <a:bodyPr/>
                    <a:lstStyle/>
                    <a:p>
                      <a:r>
                        <a:rPr lang="en-US"/>
                        <a:t>Digital payments</a:t>
                      </a:r>
                      <a:endParaRPr lang="en-US" dirty="0"/>
                    </a:p>
                  </a:txBody>
                  <a:tcPr/>
                </a:tc>
                <a:tc>
                  <a:txBody>
                    <a:bodyPr/>
                    <a:lstStyle/>
                    <a:p>
                      <a:r>
                        <a:rPr lang="en-US"/>
                        <a:t>Exclusivity for a corporation</a:t>
                      </a:r>
                    </a:p>
                  </a:txBody>
                  <a:tcPr/>
                </a:tc>
                <a:extLst>
                  <a:ext uri="{0D108BD9-81ED-4DB2-BD59-A6C34878D82A}">
                    <a16:rowId xmlns:a16="http://schemas.microsoft.com/office/drawing/2014/main" val="1231295309"/>
                  </a:ext>
                </a:extLst>
              </a:tr>
              <a:tr h="370840">
                <a:tc>
                  <a:txBody>
                    <a:bodyPr/>
                    <a:lstStyle/>
                    <a:p>
                      <a:r>
                        <a:rPr lang="en-US"/>
                        <a:t>Google Maps</a:t>
                      </a:r>
                    </a:p>
                  </a:txBody>
                  <a:tcPr/>
                </a:tc>
                <a:tc>
                  <a:txBody>
                    <a:bodyPr/>
                    <a:lstStyle/>
                    <a:p>
                      <a:pPr lvl="0">
                        <a:buNone/>
                      </a:pPr>
                      <a:r>
                        <a:rPr lang="en-US"/>
                        <a:t>Yes</a:t>
                      </a:r>
                      <a:endParaRPr lang="en-US" dirty="0"/>
                    </a:p>
                  </a:txBody>
                  <a:tcPr/>
                </a:tc>
                <a:tc>
                  <a:txBody>
                    <a:bodyPr/>
                    <a:lstStyle/>
                    <a:p>
                      <a:r>
                        <a:rPr lang="en-US"/>
                        <a:t>Yes </a:t>
                      </a:r>
                    </a:p>
                  </a:txBody>
                  <a:tcPr/>
                </a:tc>
                <a:tc>
                  <a:txBody>
                    <a:bodyPr/>
                    <a:lstStyle/>
                    <a:p>
                      <a:r>
                        <a:rPr lang="en-US"/>
                        <a:t>-</a:t>
                      </a:r>
                      <a:endParaRPr lang="en-US" dirty="0"/>
                    </a:p>
                  </a:txBody>
                  <a:tcPr/>
                </a:tc>
                <a:tc>
                  <a:txBody>
                    <a:bodyPr/>
                    <a:lstStyle/>
                    <a:p>
                      <a:r>
                        <a:rPr lang="en-US"/>
                        <a:t>-</a:t>
                      </a:r>
                      <a:endParaRPr lang="en-US" dirty="0"/>
                    </a:p>
                  </a:txBody>
                  <a:tcPr/>
                </a:tc>
                <a:tc>
                  <a:txBody>
                    <a:bodyPr/>
                    <a:lstStyle/>
                    <a:p>
                      <a:r>
                        <a:rPr lang="en-US"/>
                        <a:t>-</a:t>
                      </a:r>
                    </a:p>
                  </a:txBody>
                  <a:tcPr/>
                </a:tc>
                <a:extLst>
                  <a:ext uri="{0D108BD9-81ED-4DB2-BD59-A6C34878D82A}">
                    <a16:rowId xmlns:a16="http://schemas.microsoft.com/office/drawing/2014/main" val="1264186663"/>
                  </a:ext>
                </a:extLst>
              </a:tr>
              <a:tr h="370840">
                <a:tc>
                  <a:txBody>
                    <a:bodyPr/>
                    <a:lstStyle/>
                    <a:p>
                      <a:r>
                        <a:rPr lang="en-US"/>
                        <a:t>Reven</a:t>
                      </a:r>
                    </a:p>
                  </a:txBody>
                  <a:tcPr/>
                </a:tc>
                <a:tc>
                  <a:txBody>
                    <a:bodyPr/>
                    <a:lstStyle/>
                    <a:p>
                      <a:pPr lvl="0">
                        <a:buNone/>
                      </a:pPr>
                      <a:r>
                        <a:rPr lang="en-US"/>
                        <a:t>No</a:t>
                      </a:r>
                      <a:endParaRPr lang="en-US" dirty="0"/>
                    </a:p>
                  </a:txBody>
                  <a:tcPr/>
                </a:tc>
                <a:tc>
                  <a:txBody>
                    <a:bodyPr/>
                    <a:lstStyle/>
                    <a:p>
                      <a:r>
                        <a:rPr lang="en-US"/>
                        <a:t>Yes </a:t>
                      </a:r>
                    </a:p>
                  </a:txBody>
                  <a:tcPr/>
                </a:tc>
                <a:tc>
                  <a:txBody>
                    <a:bodyPr/>
                    <a:lstStyle/>
                    <a:p>
                      <a:r>
                        <a:rPr lang="en-US"/>
                        <a:t>No</a:t>
                      </a:r>
                    </a:p>
                  </a:txBody>
                  <a:tcPr/>
                </a:tc>
                <a:tc>
                  <a:txBody>
                    <a:bodyPr/>
                    <a:lstStyle/>
                    <a:p>
                      <a:r>
                        <a:rPr lang="en-US"/>
                        <a:t>Yes</a:t>
                      </a:r>
                    </a:p>
                  </a:txBody>
                  <a:tcPr/>
                </a:tc>
                <a:tc>
                  <a:txBody>
                    <a:bodyPr/>
                    <a:lstStyle/>
                    <a:p>
                      <a:r>
                        <a:rPr lang="en-US"/>
                        <a:t>Yes</a:t>
                      </a:r>
                    </a:p>
                  </a:txBody>
                  <a:tcPr/>
                </a:tc>
                <a:extLst>
                  <a:ext uri="{0D108BD9-81ED-4DB2-BD59-A6C34878D82A}">
                    <a16:rowId xmlns:a16="http://schemas.microsoft.com/office/drawing/2014/main" val="2177337506"/>
                  </a:ext>
                </a:extLst>
              </a:tr>
              <a:tr h="370840">
                <a:tc>
                  <a:txBody>
                    <a:bodyPr/>
                    <a:lstStyle/>
                    <a:p>
                      <a:r>
                        <a:rPr lang="en-US"/>
                        <a:t>Federa</a:t>
                      </a:r>
                    </a:p>
                  </a:txBody>
                  <a:tcPr/>
                </a:tc>
                <a:tc>
                  <a:txBody>
                    <a:bodyPr/>
                    <a:lstStyle/>
                    <a:p>
                      <a:pPr lvl="0">
                        <a:buNone/>
                      </a:pPr>
                      <a:r>
                        <a:rPr lang="en-US"/>
                        <a:t>No</a:t>
                      </a:r>
                      <a:endParaRPr lang="en-US" dirty="0"/>
                    </a:p>
                  </a:txBody>
                  <a:tcPr/>
                </a:tc>
                <a:tc>
                  <a:txBody>
                    <a:bodyPr/>
                    <a:lstStyle/>
                    <a:p>
                      <a:r>
                        <a:rPr lang="en-US"/>
                        <a:t>Yes </a:t>
                      </a:r>
                    </a:p>
                  </a:txBody>
                  <a:tcPr/>
                </a:tc>
                <a:tc>
                  <a:txBody>
                    <a:bodyPr/>
                    <a:lstStyle/>
                    <a:p>
                      <a:r>
                        <a:rPr lang="en-US"/>
                        <a:t>No</a:t>
                      </a:r>
                    </a:p>
                  </a:txBody>
                  <a:tcPr/>
                </a:tc>
                <a:tc>
                  <a:txBody>
                    <a:bodyPr/>
                    <a:lstStyle/>
                    <a:p>
                      <a:r>
                        <a:rPr lang="en-US"/>
                        <a:t>Yes</a:t>
                      </a:r>
                    </a:p>
                  </a:txBody>
                  <a:tcPr/>
                </a:tc>
                <a:tc>
                  <a:txBody>
                    <a:bodyPr/>
                    <a:lstStyle/>
                    <a:p>
                      <a:r>
                        <a:rPr lang="en-US"/>
                        <a:t>Yes</a:t>
                      </a:r>
                    </a:p>
                  </a:txBody>
                  <a:tcPr/>
                </a:tc>
                <a:extLst>
                  <a:ext uri="{0D108BD9-81ED-4DB2-BD59-A6C34878D82A}">
                    <a16:rowId xmlns:a16="http://schemas.microsoft.com/office/drawing/2014/main" val="4178786578"/>
                  </a:ext>
                </a:extLst>
              </a:tr>
              <a:tr h="370839">
                <a:tc>
                  <a:txBody>
                    <a:bodyPr/>
                    <a:lstStyle/>
                    <a:p>
                      <a:pPr lvl="0">
                        <a:buNone/>
                      </a:pPr>
                      <a:r>
                        <a:rPr lang="en-US"/>
                        <a:t>Our product</a:t>
                      </a:r>
                      <a:endParaRPr lang="en-US" dirty="0"/>
                    </a:p>
                  </a:txBody>
                  <a:tcPr/>
                </a:tc>
                <a:tc>
                  <a:txBody>
                    <a:bodyPr/>
                    <a:lstStyle/>
                    <a:p>
                      <a:pPr lvl="0">
                        <a:buNone/>
                      </a:pPr>
                      <a:r>
                        <a:rPr lang="en-US"/>
                        <a:t>Yes </a:t>
                      </a:r>
                      <a:endParaRPr lang="en-US" dirty="0"/>
                    </a:p>
                  </a:txBody>
                  <a:tcPr/>
                </a:tc>
                <a:tc>
                  <a:txBody>
                    <a:bodyPr/>
                    <a:lstStyle/>
                    <a:p>
                      <a:pPr lvl="0">
                        <a:buNone/>
                      </a:pPr>
                      <a:r>
                        <a:rPr lang="en-US"/>
                        <a:t>Yes </a:t>
                      </a:r>
                      <a:endParaRPr lang="en-US" dirty="0"/>
                    </a:p>
                  </a:txBody>
                  <a:tcPr/>
                </a:tc>
                <a:tc>
                  <a:txBody>
                    <a:bodyPr/>
                    <a:lstStyle/>
                    <a:p>
                      <a:pPr lvl="0">
                        <a:buNone/>
                      </a:pPr>
                      <a:r>
                        <a:rPr lang="en-US"/>
                        <a:t>Yes</a:t>
                      </a:r>
                      <a:endParaRPr lang="en-US" dirty="0"/>
                    </a:p>
                  </a:txBody>
                  <a:tcPr/>
                </a:tc>
                <a:tc>
                  <a:txBody>
                    <a:bodyPr/>
                    <a:lstStyle/>
                    <a:p>
                      <a:pPr lvl="0">
                        <a:buNone/>
                      </a:pPr>
                      <a:r>
                        <a:rPr lang="en-US"/>
                        <a:t>Yes</a:t>
                      </a:r>
                      <a:endParaRPr lang="en-US" dirty="0"/>
                    </a:p>
                  </a:txBody>
                  <a:tcPr/>
                </a:tc>
                <a:tc>
                  <a:txBody>
                    <a:bodyPr/>
                    <a:lstStyle/>
                    <a:p>
                      <a:pPr lvl="0">
                        <a:buNone/>
                      </a:pPr>
                      <a:r>
                        <a:rPr lang="en-US"/>
                        <a:t>Yes</a:t>
                      </a:r>
                      <a:endParaRPr lang="en-US" dirty="0"/>
                    </a:p>
                  </a:txBody>
                  <a:tcPr/>
                </a:tc>
                <a:extLst>
                  <a:ext uri="{0D108BD9-81ED-4DB2-BD59-A6C34878D82A}">
                    <a16:rowId xmlns:a16="http://schemas.microsoft.com/office/drawing/2014/main" val="1624139276"/>
                  </a:ext>
                </a:extLst>
              </a:tr>
            </a:tbl>
          </a:graphicData>
        </a:graphic>
      </p:graphicFrame>
      <p:sp>
        <p:nvSpPr>
          <p:cNvPr id="6" name="TextBox 5">
            <a:extLst>
              <a:ext uri="{FF2B5EF4-FFF2-40B4-BE49-F238E27FC236}">
                <a16:creationId xmlns:a16="http://schemas.microsoft.com/office/drawing/2014/main" id="{2108DDF8-A62F-4D45-AA15-D8270773EAA8}"/>
              </a:ext>
            </a:extLst>
          </p:cNvPr>
          <p:cNvSpPr txBox="1"/>
          <p:nvPr/>
        </p:nvSpPr>
        <p:spPr>
          <a:xfrm>
            <a:off x="10610850" y="2133600"/>
            <a:ext cx="161925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in terms of usage other than school domain</a:t>
            </a:r>
          </a:p>
          <a:p>
            <a:r>
              <a:rPr lang="en-US"/>
              <a:t>- "Not Applicable"</a:t>
            </a:r>
          </a:p>
        </p:txBody>
      </p:sp>
    </p:spTree>
    <p:extLst>
      <p:ext uri="{BB962C8B-B14F-4D97-AF65-F5344CB8AC3E}">
        <p14:creationId xmlns:p14="http://schemas.microsoft.com/office/powerpoint/2010/main" val="713428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F60A-0C84-4ADD-A456-034CD12E170F}"/>
              </a:ext>
            </a:extLst>
          </p:cNvPr>
          <p:cNvSpPr>
            <a:spLocks noGrp="1"/>
          </p:cNvSpPr>
          <p:nvPr>
            <p:ph type="title"/>
          </p:nvPr>
        </p:nvSpPr>
        <p:spPr>
          <a:xfrm>
            <a:off x="146921" y="753228"/>
            <a:ext cx="10147261" cy="1080938"/>
          </a:xfrm>
        </p:spPr>
        <p:txBody>
          <a:bodyPr/>
          <a:lstStyle/>
          <a:p>
            <a:r>
              <a:rPr lang="en-US"/>
              <a:t>Key partners</a:t>
            </a:r>
          </a:p>
        </p:txBody>
      </p:sp>
      <p:sp>
        <p:nvSpPr>
          <p:cNvPr id="3" name="Content Placeholder 2">
            <a:extLst>
              <a:ext uri="{FF2B5EF4-FFF2-40B4-BE49-F238E27FC236}">
                <a16:creationId xmlns:a16="http://schemas.microsoft.com/office/drawing/2014/main" id="{3B462AD0-0831-4F28-9652-1D84145610A9}"/>
              </a:ext>
            </a:extLst>
          </p:cNvPr>
          <p:cNvSpPr>
            <a:spLocks noGrp="1"/>
          </p:cNvSpPr>
          <p:nvPr>
            <p:ph idx="1"/>
          </p:nvPr>
        </p:nvSpPr>
        <p:spPr>
          <a:xfrm>
            <a:off x="146921" y="2127323"/>
            <a:ext cx="10147261" cy="3808866"/>
          </a:xfrm>
        </p:spPr>
        <p:txBody>
          <a:bodyPr vert="horz" lIns="91440" tIns="45720" rIns="91440" bIns="45720" rtlCol="0" anchor="t">
            <a:normAutofit/>
          </a:bodyPr>
          <a:lstStyle/>
          <a:p>
            <a:r>
              <a:rPr lang="en-US"/>
              <a:t>Google maps</a:t>
            </a:r>
          </a:p>
          <a:p>
            <a:r>
              <a:rPr lang="en-US"/>
              <a:t>Digital payment portals</a:t>
            </a:r>
          </a:p>
          <a:p>
            <a:r>
              <a:rPr lang="en-US"/>
              <a:t>Edge device manufacturers</a:t>
            </a:r>
            <a:endParaRPr lang="en-US" dirty="0"/>
          </a:p>
          <a:p>
            <a:r>
              <a:rPr lang="en-US"/>
              <a:t>Traffic department</a:t>
            </a:r>
            <a:endParaRPr lang="en-US" dirty="0"/>
          </a:p>
          <a:p>
            <a:r>
              <a:rPr lang="en-US"/>
              <a:t>Insurance companies</a:t>
            </a:r>
            <a:endParaRPr lang="en-US" dirty="0"/>
          </a:p>
          <a:p>
            <a:endParaRPr lang="en-US" dirty="0"/>
          </a:p>
        </p:txBody>
      </p:sp>
    </p:spTree>
    <p:extLst>
      <p:ext uri="{BB962C8B-B14F-4D97-AF65-F5344CB8AC3E}">
        <p14:creationId xmlns:p14="http://schemas.microsoft.com/office/powerpoint/2010/main" val="3593946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3B574-1429-4447-B8B3-CC89B3700722}"/>
              </a:ext>
            </a:extLst>
          </p:cNvPr>
          <p:cNvSpPr>
            <a:spLocks noGrp="1"/>
          </p:cNvSpPr>
          <p:nvPr>
            <p:ph type="title"/>
          </p:nvPr>
        </p:nvSpPr>
        <p:spPr/>
        <p:txBody>
          <a:bodyPr/>
          <a:lstStyle/>
          <a:p>
            <a:r>
              <a:rPr lang="en-US"/>
              <a:t>Thank you</a:t>
            </a:r>
          </a:p>
        </p:txBody>
      </p:sp>
      <p:sp>
        <p:nvSpPr>
          <p:cNvPr id="3" name="Text Placeholder 2">
            <a:extLst>
              <a:ext uri="{FF2B5EF4-FFF2-40B4-BE49-F238E27FC236}">
                <a16:creationId xmlns:a16="http://schemas.microsoft.com/office/drawing/2014/main" id="{5D5A456A-035D-45CB-801C-C769EF5C7540}"/>
              </a:ext>
            </a:extLst>
          </p:cNvPr>
          <p:cNvSpPr>
            <a:spLocks noGrp="1"/>
          </p:cNvSpPr>
          <p:nvPr>
            <p:ph type="body" sz="half" idx="2"/>
          </p:nvPr>
        </p:nvSpPr>
        <p:spPr/>
        <p:txBody>
          <a:bodyPr/>
          <a:lstStyle/>
          <a:p>
            <a:r>
              <a:rPr lang="en-US"/>
              <a:t>Condition_Zero</a:t>
            </a:r>
          </a:p>
        </p:txBody>
      </p:sp>
    </p:spTree>
    <p:extLst>
      <p:ext uri="{BB962C8B-B14F-4D97-AF65-F5344CB8AC3E}">
        <p14:creationId xmlns:p14="http://schemas.microsoft.com/office/powerpoint/2010/main" val="1454914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10DDA-AF65-4B55-B259-8DB2DE6E4587}"/>
              </a:ext>
            </a:extLst>
          </p:cNvPr>
          <p:cNvSpPr>
            <a:spLocks noGrp="1"/>
          </p:cNvSpPr>
          <p:nvPr>
            <p:ph type="title"/>
          </p:nvPr>
        </p:nvSpPr>
        <p:spPr>
          <a:xfrm>
            <a:off x="156447" y="753228"/>
            <a:ext cx="10137735" cy="1080938"/>
          </a:xfrm>
        </p:spPr>
        <p:txBody>
          <a:bodyPr/>
          <a:lstStyle/>
          <a:p>
            <a:r>
              <a:rPr lang="en-US"/>
              <a:t>Team Condition_Zero</a:t>
            </a:r>
          </a:p>
        </p:txBody>
      </p:sp>
      <p:sp>
        <p:nvSpPr>
          <p:cNvPr id="3" name="Content Placeholder 2">
            <a:extLst>
              <a:ext uri="{FF2B5EF4-FFF2-40B4-BE49-F238E27FC236}">
                <a16:creationId xmlns:a16="http://schemas.microsoft.com/office/drawing/2014/main" id="{413137D3-DB33-4872-A6A6-9C16964E0E48}"/>
              </a:ext>
            </a:extLst>
          </p:cNvPr>
          <p:cNvSpPr>
            <a:spLocks noGrp="1"/>
          </p:cNvSpPr>
          <p:nvPr>
            <p:ph idx="1"/>
          </p:nvPr>
        </p:nvSpPr>
        <p:spPr>
          <a:xfrm>
            <a:off x="156447" y="2074936"/>
            <a:ext cx="10137735" cy="4682784"/>
          </a:xfrm>
        </p:spPr>
        <p:txBody>
          <a:bodyPr vert="horz" lIns="91440" tIns="45720" rIns="91440" bIns="45720" rtlCol="0" anchor="t">
            <a:normAutofit lnSpcReduction="10000"/>
          </a:bodyPr>
          <a:lstStyle/>
          <a:p>
            <a:r>
              <a:rPr lang="en-US" sz="2000" dirty="0"/>
              <a:t>Team members</a:t>
            </a:r>
          </a:p>
          <a:p>
            <a:pPr lvl="1"/>
            <a:r>
              <a:rPr lang="en-US" sz="1800" dirty="0" err="1"/>
              <a:t>Amrutheshwar</a:t>
            </a:r>
            <a:r>
              <a:rPr lang="en-US" sz="1800" dirty="0"/>
              <a:t> O</a:t>
            </a:r>
          </a:p>
          <a:p>
            <a:pPr lvl="1"/>
            <a:r>
              <a:rPr lang="en-US" sz="1800" dirty="0" err="1"/>
              <a:t>Aaryan</a:t>
            </a:r>
            <a:r>
              <a:rPr lang="en-US" sz="1800" dirty="0"/>
              <a:t> Agarwal</a:t>
            </a:r>
          </a:p>
          <a:p>
            <a:pPr lvl="1"/>
            <a:r>
              <a:rPr lang="en-US" sz="1800" dirty="0"/>
              <a:t>Abdul </a:t>
            </a:r>
            <a:r>
              <a:rPr lang="en-US" sz="1800" dirty="0" err="1"/>
              <a:t>Muyiz</a:t>
            </a:r>
            <a:r>
              <a:rPr lang="en-US" sz="1800" dirty="0"/>
              <a:t> </a:t>
            </a:r>
            <a:r>
              <a:rPr lang="en-US" sz="1800" dirty="0" err="1"/>
              <a:t>Khazi</a:t>
            </a:r>
            <a:endParaRPr lang="en-US" sz="1800" dirty="0"/>
          </a:p>
          <a:p>
            <a:pPr lvl="1"/>
            <a:r>
              <a:rPr lang="en-US" sz="1800" dirty="0" err="1"/>
              <a:t>Amitesh</a:t>
            </a:r>
            <a:r>
              <a:rPr lang="en-US" sz="1800" dirty="0"/>
              <a:t> Kumar Singh</a:t>
            </a:r>
          </a:p>
          <a:p>
            <a:pPr lvl="1"/>
            <a:r>
              <a:rPr lang="en-US" sz="1800" dirty="0"/>
              <a:t>Anusha Ashok Deshmukh</a:t>
            </a:r>
          </a:p>
          <a:p>
            <a:r>
              <a:rPr lang="en-US" sz="2000" dirty="0"/>
              <a:t>Currently studying Information Science Engineering at Ramaiah Institute of Technology.</a:t>
            </a:r>
          </a:p>
          <a:p>
            <a:r>
              <a:rPr lang="en-US" sz="2000" dirty="0" err="1"/>
              <a:t>Aaryan</a:t>
            </a:r>
            <a:r>
              <a:rPr lang="en-US" sz="2000" dirty="0"/>
              <a:t> Agarwal, </a:t>
            </a:r>
            <a:r>
              <a:rPr lang="en-US" sz="2000" dirty="0" err="1"/>
              <a:t>Amitesh</a:t>
            </a:r>
            <a:r>
              <a:rPr lang="en-US" sz="2000" dirty="0"/>
              <a:t> Kumar Singh and Anusha Ashok Deshmukh have been involving in Machine Learning workshops.</a:t>
            </a:r>
          </a:p>
          <a:p>
            <a:r>
              <a:rPr lang="en-US" sz="2000" dirty="0"/>
              <a:t>Abdul </a:t>
            </a:r>
            <a:r>
              <a:rPr lang="en-US" sz="2000" dirty="0" err="1"/>
              <a:t>Muyiz</a:t>
            </a:r>
            <a:r>
              <a:rPr lang="en-US" sz="2000" dirty="0"/>
              <a:t> </a:t>
            </a:r>
            <a:r>
              <a:rPr lang="en-US" sz="2000" dirty="0" err="1"/>
              <a:t>Khazi</a:t>
            </a:r>
            <a:r>
              <a:rPr lang="en-US" sz="2000" dirty="0"/>
              <a:t> as intern at </a:t>
            </a:r>
            <a:r>
              <a:rPr lang="en-US" sz="2000" dirty="0" err="1"/>
              <a:t>TechMachinery</a:t>
            </a:r>
            <a:r>
              <a:rPr lang="en-US" sz="2000" dirty="0"/>
              <a:t> working on developing IOT and Edge Intelligence-Computing solutions concerning </a:t>
            </a:r>
            <a:r>
              <a:rPr lang="en-US" sz="2000" dirty="0" err="1"/>
              <a:t>infrastructre</a:t>
            </a:r>
            <a:r>
              <a:rPr lang="en-US" sz="2000" dirty="0"/>
              <a:t> development.</a:t>
            </a:r>
          </a:p>
          <a:p>
            <a:r>
              <a:rPr lang="en-US" sz="2000" dirty="0" err="1"/>
              <a:t>Amrutheshwar</a:t>
            </a:r>
            <a:r>
              <a:rPr lang="en-US" sz="2000" dirty="0"/>
              <a:t> O (Team Liquid)- 1st Place at </a:t>
            </a:r>
            <a:r>
              <a:rPr lang="en-US" sz="2000" dirty="0" err="1"/>
              <a:t>REimagiNEWaste</a:t>
            </a:r>
            <a:r>
              <a:rPr lang="en-US" sz="2000" dirty="0"/>
              <a:t> Season 4 (</a:t>
            </a:r>
            <a:r>
              <a:rPr lang="en-US" sz="2000" dirty="0" err="1"/>
              <a:t>organised</a:t>
            </a:r>
            <a:r>
              <a:rPr lang="en-US" sz="2000" dirty="0"/>
              <a:t> at IIMB) hackathon for developing a solution to prevent release of </a:t>
            </a:r>
            <a:r>
              <a:rPr lang="en-US" sz="2000" dirty="0" err="1"/>
              <a:t>BioMedical</a:t>
            </a:r>
            <a:r>
              <a:rPr lang="en-US" sz="2000" dirty="0"/>
              <a:t> Liquid Waste into the sewage from Hospitals with bed size less than 10.</a:t>
            </a:r>
          </a:p>
        </p:txBody>
      </p:sp>
    </p:spTree>
    <p:extLst>
      <p:ext uri="{BB962C8B-B14F-4D97-AF65-F5344CB8AC3E}">
        <p14:creationId xmlns:p14="http://schemas.microsoft.com/office/powerpoint/2010/main" val="1282769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000B9EE5-E5A7-4E69-A1F1-5BF0A0E07C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5" name="Rectangle 14">
              <a:extLst>
                <a:ext uri="{FF2B5EF4-FFF2-40B4-BE49-F238E27FC236}">
                  <a16:creationId xmlns:a16="http://schemas.microsoft.com/office/drawing/2014/main" id="{2C334725-6E35-433F-B92D-4E897FA81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CC960A6-9487-44CE-8D7C-E4B21299D6C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8" name="Rectangle 17">
            <a:extLst>
              <a:ext uri="{FF2B5EF4-FFF2-40B4-BE49-F238E27FC236}">
                <a16:creationId xmlns:a16="http://schemas.microsoft.com/office/drawing/2014/main" id="{9079692A-7677-4AFE-8F10-7D0CE6E6D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5408" y="-1"/>
            <a:ext cx="4736592"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A picture containing outdoor, car, building, truck&#10;&#10;Description generated with very high confidence">
            <a:extLst>
              <a:ext uri="{FF2B5EF4-FFF2-40B4-BE49-F238E27FC236}">
                <a16:creationId xmlns:a16="http://schemas.microsoft.com/office/drawing/2014/main" id="{F57A64EA-5C6C-419C-82BE-C45991A2E544}"/>
              </a:ext>
            </a:extLst>
          </p:cNvPr>
          <p:cNvPicPr>
            <a:picLocks noChangeAspect="1"/>
          </p:cNvPicPr>
          <p:nvPr/>
        </p:nvPicPr>
        <p:blipFill rotWithShape="1">
          <a:blip r:embed="rId3"/>
          <a:srcRect t="6928" r="1" b="7537"/>
          <a:stretch/>
        </p:blipFill>
        <p:spPr>
          <a:xfrm>
            <a:off x="7550979" y="1"/>
            <a:ext cx="4645152" cy="2225039"/>
          </a:xfrm>
          <a:prstGeom prst="rect">
            <a:avLst/>
          </a:prstGeom>
          <a:ln>
            <a:noFill/>
          </a:ln>
          <a:effectLst/>
        </p:spPr>
      </p:pic>
      <p:sp>
        <p:nvSpPr>
          <p:cNvPr id="20" name="Rectangle 19">
            <a:extLst>
              <a:ext uri="{FF2B5EF4-FFF2-40B4-BE49-F238E27FC236}">
                <a16:creationId xmlns:a16="http://schemas.microsoft.com/office/drawing/2014/main" id="{3B466075-C91E-407D-BFCB-3B87C1128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2B5B7DD-ABD1-4628-A4C6-4791EEB8298F}"/>
              </a:ext>
            </a:extLst>
          </p:cNvPr>
          <p:cNvSpPr>
            <a:spLocks noGrp="1"/>
          </p:cNvSpPr>
          <p:nvPr>
            <p:ph type="title"/>
          </p:nvPr>
        </p:nvSpPr>
        <p:spPr>
          <a:xfrm>
            <a:off x="144540" y="753228"/>
            <a:ext cx="7623333" cy="1080938"/>
          </a:xfrm>
        </p:spPr>
        <p:txBody>
          <a:bodyPr>
            <a:normAutofit/>
          </a:bodyPr>
          <a:lstStyle/>
          <a:p>
            <a:r>
              <a:rPr lang="en-US" dirty="0"/>
              <a:t>Problem statement</a:t>
            </a:r>
          </a:p>
        </p:txBody>
      </p:sp>
      <p:pic>
        <p:nvPicPr>
          <p:cNvPr id="22" name="Picture 21">
            <a:extLst>
              <a:ext uri="{FF2B5EF4-FFF2-40B4-BE49-F238E27FC236}">
                <a16:creationId xmlns:a16="http://schemas.microsoft.com/office/drawing/2014/main" id="{1A6BDBB1-A7C5-42B1-925F-0029F87D4D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E9C1D593-4AD3-48A0-97CB-623959B3E60C}"/>
              </a:ext>
            </a:extLst>
          </p:cNvPr>
          <p:cNvSpPr>
            <a:spLocks noGrp="1"/>
          </p:cNvSpPr>
          <p:nvPr>
            <p:ph idx="1"/>
          </p:nvPr>
        </p:nvSpPr>
        <p:spPr>
          <a:xfrm>
            <a:off x="204072" y="2324967"/>
            <a:ext cx="6899460" cy="3611222"/>
          </a:xfrm>
        </p:spPr>
        <p:txBody>
          <a:bodyPr vert="horz" lIns="91440" tIns="45720" rIns="91440" bIns="45720" rtlCol="0">
            <a:normAutofit/>
          </a:bodyPr>
          <a:lstStyle/>
          <a:p>
            <a:r>
              <a:rPr lang="en-US" sz="1800" b="1"/>
              <a:t>Traffic congestion</a:t>
            </a:r>
            <a:r>
              <a:rPr lang="en-US" sz="1800"/>
              <a:t> is a major concern in most Indian cities, especially in Bengaluru; if you know, you know.</a:t>
            </a:r>
          </a:p>
          <a:p>
            <a:r>
              <a:rPr lang="en-US" sz="1800"/>
              <a:t>Traffic movement is </a:t>
            </a:r>
            <a:r>
              <a:rPr lang="en-US" sz="1800" b="1"/>
              <a:t>neither consistently slow nor fast</a:t>
            </a:r>
            <a:r>
              <a:rPr lang="en-US" sz="1800"/>
              <a:t>.</a:t>
            </a:r>
          </a:p>
          <a:p>
            <a:r>
              <a:rPr lang="en-US" sz="1800"/>
              <a:t>One of the factors is the inconsistency in public bus service.</a:t>
            </a:r>
          </a:p>
          <a:p>
            <a:r>
              <a:rPr lang="en-US" sz="1800">
                <a:ea typeface="+mn-lt"/>
                <a:cs typeface="+mn-lt"/>
              </a:rPr>
              <a:t>Unmonitored bus frequency.</a:t>
            </a:r>
            <a:endParaRPr lang="en-US" sz="1800"/>
          </a:p>
          <a:p>
            <a:r>
              <a:rPr lang="en-US" sz="1800">
                <a:ea typeface="+mn-lt"/>
                <a:cs typeface="+mn-lt"/>
              </a:rPr>
              <a:t>Traffic congestion due to buses’ movement.</a:t>
            </a:r>
            <a:endParaRPr lang="en-US" sz="1800"/>
          </a:p>
          <a:p>
            <a:r>
              <a:rPr lang="en-US" sz="1800">
                <a:ea typeface="+mn-lt"/>
                <a:cs typeface="+mn-lt"/>
              </a:rPr>
              <a:t>No effective feedback system to rate public bus service.</a:t>
            </a:r>
            <a:endParaRPr lang="en-US" sz="1800"/>
          </a:p>
        </p:txBody>
      </p:sp>
      <p:pic>
        <p:nvPicPr>
          <p:cNvPr id="9" name="Picture 9" descr="A bus driving down a busy city street&#10;&#10;Description generated with high confidence">
            <a:extLst>
              <a:ext uri="{FF2B5EF4-FFF2-40B4-BE49-F238E27FC236}">
                <a16:creationId xmlns:a16="http://schemas.microsoft.com/office/drawing/2014/main" id="{345A5D06-46F8-4B6E-9F9E-32D755D0F804}"/>
              </a:ext>
            </a:extLst>
          </p:cNvPr>
          <p:cNvPicPr>
            <a:picLocks noChangeAspect="1"/>
          </p:cNvPicPr>
          <p:nvPr/>
        </p:nvPicPr>
        <p:blipFill rotWithShape="1">
          <a:blip r:embed="rId5"/>
          <a:srcRect t="4642" r="-3" b="1"/>
          <a:stretch/>
        </p:blipFill>
        <p:spPr>
          <a:xfrm>
            <a:off x="7555110" y="2322651"/>
            <a:ext cx="4641021" cy="2212697"/>
          </a:xfrm>
          <a:prstGeom prst="rect">
            <a:avLst/>
          </a:prstGeom>
        </p:spPr>
      </p:pic>
      <p:pic>
        <p:nvPicPr>
          <p:cNvPr id="5" name="Picture 5" descr="A car driving on a city street filled with lots of traffic&#10;&#10;Description generated with high confidence">
            <a:extLst>
              <a:ext uri="{FF2B5EF4-FFF2-40B4-BE49-F238E27FC236}">
                <a16:creationId xmlns:a16="http://schemas.microsoft.com/office/drawing/2014/main" id="{EFA1BBD7-26E9-4F10-9A01-B4ED80FB022E}"/>
              </a:ext>
            </a:extLst>
          </p:cNvPr>
          <p:cNvPicPr>
            <a:picLocks noChangeAspect="1"/>
          </p:cNvPicPr>
          <p:nvPr/>
        </p:nvPicPr>
        <p:blipFill rotWithShape="1">
          <a:blip r:embed="rId6"/>
          <a:srcRect t="8790" b="27204"/>
          <a:stretch/>
        </p:blipFill>
        <p:spPr>
          <a:xfrm>
            <a:off x="7555110" y="4632960"/>
            <a:ext cx="4641021" cy="2225040"/>
          </a:xfrm>
          <a:prstGeom prst="rect">
            <a:avLst/>
          </a:prstGeom>
        </p:spPr>
      </p:pic>
      <p:sp>
        <p:nvSpPr>
          <p:cNvPr id="4" name="TextBox 3">
            <a:extLst>
              <a:ext uri="{FF2B5EF4-FFF2-40B4-BE49-F238E27FC236}">
                <a16:creationId xmlns:a16="http://schemas.microsoft.com/office/drawing/2014/main" id="{FB079DD8-E41A-44BE-909C-6747F14CCB05}"/>
              </a:ext>
            </a:extLst>
          </p:cNvPr>
          <p:cNvSpPr txBox="1"/>
          <p:nvPr/>
        </p:nvSpPr>
        <p:spPr>
          <a:xfrm>
            <a:off x="140494" y="6212682"/>
            <a:ext cx="7160416" cy="5355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1600" dirty="0">
                <a:ea typeface="+mn-lt"/>
                <a:cs typeface="+mn-lt"/>
              </a:rPr>
              <a:t>*We consider BMTC as the test object for the solution, and hence would be using it to as a substitute for the 'Public Bus System' for convenience.</a:t>
            </a:r>
            <a:endParaRPr lang="en-US" sz="1600"/>
          </a:p>
        </p:txBody>
      </p:sp>
    </p:spTree>
    <p:extLst>
      <p:ext uri="{BB962C8B-B14F-4D97-AF65-F5344CB8AC3E}">
        <p14:creationId xmlns:p14="http://schemas.microsoft.com/office/powerpoint/2010/main" val="4057018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B660-E598-4125-B1E1-9EDF81731E77}"/>
              </a:ext>
            </a:extLst>
          </p:cNvPr>
          <p:cNvSpPr>
            <a:spLocks noGrp="1"/>
          </p:cNvSpPr>
          <p:nvPr>
            <p:ph type="title"/>
          </p:nvPr>
        </p:nvSpPr>
        <p:spPr>
          <a:xfrm>
            <a:off x="155159" y="753228"/>
            <a:ext cx="10139023" cy="1080938"/>
          </a:xfrm>
        </p:spPr>
        <p:txBody>
          <a:bodyPr/>
          <a:lstStyle/>
          <a:p>
            <a:r>
              <a:rPr lang="en-US"/>
              <a:t>Solution</a:t>
            </a:r>
            <a:endParaRPr lang="en-US" dirty="0"/>
          </a:p>
        </p:txBody>
      </p:sp>
      <p:sp>
        <p:nvSpPr>
          <p:cNvPr id="3" name="Content Placeholder 2">
            <a:extLst>
              <a:ext uri="{FF2B5EF4-FFF2-40B4-BE49-F238E27FC236}">
                <a16:creationId xmlns:a16="http://schemas.microsoft.com/office/drawing/2014/main" id="{4C43050E-EDC2-423D-8B7A-01407EE4782B}"/>
              </a:ext>
            </a:extLst>
          </p:cNvPr>
          <p:cNvSpPr>
            <a:spLocks noGrp="1"/>
          </p:cNvSpPr>
          <p:nvPr>
            <p:ph idx="1"/>
          </p:nvPr>
        </p:nvSpPr>
        <p:spPr>
          <a:xfrm>
            <a:off x="155159" y="2079442"/>
            <a:ext cx="11879266" cy="4618746"/>
          </a:xfrm>
        </p:spPr>
        <p:txBody>
          <a:bodyPr vert="horz" lIns="91440" tIns="45720" rIns="91440" bIns="45720" rtlCol="0" anchor="t">
            <a:normAutofit fontScale="85000" lnSpcReduction="20000"/>
          </a:bodyPr>
          <a:lstStyle/>
          <a:p>
            <a:r>
              <a:rPr lang="en-US"/>
              <a:t>The solution comprises of</a:t>
            </a:r>
          </a:p>
          <a:p>
            <a:pPr lvl="1"/>
            <a:r>
              <a:rPr lang="en-US"/>
              <a:t>Database</a:t>
            </a:r>
            <a:endParaRPr lang="en-US" dirty="0"/>
          </a:p>
          <a:p>
            <a:pPr lvl="1"/>
            <a:r>
              <a:rPr lang="en-US"/>
              <a:t>Edge devices</a:t>
            </a:r>
            <a:endParaRPr lang="en-US" dirty="0"/>
          </a:p>
          <a:p>
            <a:pPr lvl="1"/>
            <a:r>
              <a:rPr lang="en-US"/>
              <a:t>Customer end devices</a:t>
            </a:r>
            <a:endParaRPr lang="en-US" dirty="0"/>
          </a:p>
          <a:p>
            <a:pPr lvl="1"/>
            <a:r>
              <a:rPr lang="en-US"/>
              <a:t>Nodes at Bus stations</a:t>
            </a:r>
          </a:p>
          <a:p>
            <a:pPr lvl="1"/>
            <a:r>
              <a:rPr lang="en-US"/>
              <a:t>And associated connections</a:t>
            </a:r>
            <a:endParaRPr lang="en-US" dirty="0"/>
          </a:p>
          <a:p>
            <a:r>
              <a:rPr lang="en-US">
                <a:ea typeface="+mn-lt"/>
                <a:cs typeface="+mn-lt"/>
              </a:rPr>
              <a:t>We propose to implement an app for passenger’s access. This app is expected to have multiple portals through which a passenger can</a:t>
            </a:r>
            <a:endParaRPr lang="en-US" dirty="0"/>
          </a:p>
          <a:p>
            <a:pPr lvl="1"/>
            <a:r>
              <a:rPr lang="en-US">
                <a:ea typeface="+mn-lt"/>
                <a:cs typeface="+mn-lt"/>
              </a:rPr>
              <a:t>Update his requirement for a bus to his destination on a route or using the bus number.</a:t>
            </a:r>
            <a:endParaRPr lang="en-US"/>
          </a:p>
          <a:p>
            <a:pPr lvl="1"/>
            <a:r>
              <a:rPr lang="en-US">
                <a:ea typeface="+mn-lt"/>
                <a:cs typeface="+mn-lt"/>
              </a:rPr>
              <a:t>Know the estimated wait time for his bus.</a:t>
            </a:r>
            <a:endParaRPr lang="en-US"/>
          </a:p>
          <a:p>
            <a:pPr lvl="1"/>
            <a:r>
              <a:rPr lang="en-US">
                <a:ea typeface="+mn-lt"/>
                <a:cs typeface="+mn-lt"/>
              </a:rPr>
              <a:t>Review the driver/conductor/the organization of the bus he boards.</a:t>
            </a:r>
            <a:endParaRPr lang="en-US"/>
          </a:p>
          <a:p>
            <a:pPr lvl="1"/>
            <a:r>
              <a:rPr lang="en-US">
                <a:ea typeface="+mn-lt"/>
                <a:cs typeface="+mn-lt"/>
              </a:rPr>
              <a:t>Give general feedbacks which can be useful for the organisation.</a:t>
            </a:r>
            <a:endParaRPr lang="en-US"/>
          </a:p>
          <a:p>
            <a:r>
              <a:rPr lang="en-US">
                <a:ea typeface="+mn-lt"/>
                <a:cs typeface="+mn-lt"/>
              </a:rPr>
              <a:t>The application also notes the time of arrival and departure, number of buses of a route in the terminal, the employees’ number and their services offered (and the bus associated with them if any). The buses are also given unique numbers which will used by the tracking application for data communication and data gathering. Employees are also given identification purpose number which can be used to review the bus driver and conductor.</a:t>
            </a:r>
            <a:endParaRPr lang="en-US"/>
          </a:p>
        </p:txBody>
      </p:sp>
    </p:spTree>
    <p:extLst>
      <p:ext uri="{BB962C8B-B14F-4D97-AF65-F5344CB8AC3E}">
        <p14:creationId xmlns:p14="http://schemas.microsoft.com/office/powerpoint/2010/main" val="350201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B47BE-4771-4D90-B269-BB909049EDD1}"/>
              </a:ext>
            </a:extLst>
          </p:cNvPr>
          <p:cNvSpPr>
            <a:spLocks noGrp="1"/>
          </p:cNvSpPr>
          <p:nvPr>
            <p:ph type="title"/>
          </p:nvPr>
        </p:nvSpPr>
        <p:spPr>
          <a:xfrm>
            <a:off x="134565" y="753228"/>
            <a:ext cx="10159617" cy="1080938"/>
          </a:xfrm>
        </p:spPr>
        <p:txBody>
          <a:bodyPr/>
          <a:lstStyle/>
          <a:p>
            <a:r>
              <a:rPr lang="en-US"/>
              <a:t>Solution Contd.</a:t>
            </a:r>
            <a:endParaRPr lang="en-US" dirty="0"/>
          </a:p>
        </p:txBody>
      </p:sp>
      <p:sp>
        <p:nvSpPr>
          <p:cNvPr id="3" name="Content Placeholder 2">
            <a:extLst>
              <a:ext uri="{FF2B5EF4-FFF2-40B4-BE49-F238E27FC236}">
                <a16:creationId xmlns:a16="http://schemas.microsoft.com/office/drawing/2014/main" id="{58A07032-ED38-447F-8E3D-42EC3BA34F7A}"/>
              </a:ext>
            </a:extLst>
          </p:cNvPr>
          <p:cNvSpPr>
            <a:spLocks noGrp="1"/>
          </p:cNvSpPr>
          <p:nvPr>
            <p:ph idx="1"/>
          </p:nvPr>
        </p:nvSpPr>
        <p:spPr>
          <a:xfrm>
            <a:off x="134565" y="2130928"/>
            <a:ext cx="11889562" cy="4577558"/>
          </a:xfrm>
        </p:spPr>
        <p:txBody>
          <a:bodyPr vert="horz" lIns="91440" tIns="45720" rIns="91440" bIns="45720" rtlCol="0" anchor="t">
            <a:normAutofit lnSpcReduction="10000"/>
          </a:bodyPr>
          <a:lstStyle/>
          <a:p>
            <a:r>
              <a:rPr lang="en-US">
                <a:ea typeface="+mn-lt"/>
                <a:cs typeface="+mn-lt"/>
              </a:rPr>
              <a:t>Information conveyed.</a:t>
            </a:r>
            <a:endParaRPr lang="en-US"/>
          </a:p>
          <a:p>
            <a:pPr lvl="1"/>
            <a:r>
              <a:rPr lang="en-US">
                <a:ea typeface="+mn-lt"/>
                <a:cs typeface="+mn-lt"/>
              </a:rPr>
              <a:t>Passengers</a:t>
            </a:r>
            <a:endParaRPr lang="en-US"/>
          </a:p>
          <a:p>
            <a:pPr lvl="2"/>
            <a:r>
              <a:rPr lang="en-US">
                <a:ea typeface="+mn-lt"/>
                <a:cs typeface="+mn-lt"/>
              </a:rPr>
              <a:t>The number of people in a bus.</a:t>
            </a:r>
            <a:endParaRPr lang="en-US"/>
          </a:p>
          <a:p>
            <a:pPr lvl="2"/>
            <a:r>
              <a:rPr lang="en-US">
                <a:ea typeface="+mn-lt"/>
                <a:cs typeface="+mn-lt"/>
              </a:rPr>
              <a:t>The feedback from people.</a:t>
            </a:r>
            <a:endParaRPr lang="en-US"/>
          </a:p>
          <a:p>
            <a:pPr lvl="2"/>
            <a:r>
              <a:rPr lang="en-US">
                <a:ea typeface="+mn-lt"/>
                <a:cs typeface="+mn-lt"/>
              </a:rPr>
              <a:t>Daily density of people in stops at different intervals.</a:t>
            </a:r>
            <a:endParaRPr lang="en-US"/>
          </a:p>
          <a:p>
            <a:pPr lvl="2"/>
            <a:r>
              <a:rPr lang="en-US">
                <a:ea typeface="+mn-lt"/>
                <a:cs typeface="+mn-lt"/>
              </a:rPr>
              <a:t>The peak hours depending on people and stops.</a:t>
            </a:r>
            <a:endParaRPr lang="en-US"/>
          </a:p>
          <a:p>
            <a:pPr lvl="1"/>
            <a:r>
              <a:rPr lang="en-US">
                <a:ea typeface="+mn-lt"/>
                <a:cs typeface="+mn-lt"/>
              </a:rPr>
              <a:t>Buses</a:t>
            </a:r>
            <a:endParaRPr lang="en-US"/>
          </a:p>
          <a:p>
            <a:pPr lvl="2"/>
            <a:r>
              <a:rPr lang="en-US">
                <a:ea typeface="+mn-lt"/>
                <a:cs typeface="+mn-lt"/>
              </a:rPr>
              <a:t>The arrival time and the traffic conditions changing during travel.</a:t>
            </a:r>
            <a:endParaRPr lang="en-US"/>
          </a:p>
          <a:p>
            <a:pPr lvl="2"/>
            <a:r>
              <a:rPr lang="en-US">
                <a:ea typeface="+mn-lt"/>
                <a:cs typeface="+mn-lt"/>
              </a:rPr>
              <a:t>The information on the buses on the same route and conveying the time lag between the bus and stops so I route can be modified depending</a:t>
            </a:r>
            <a:endParaRPr lang="en-US"/>
          </a:p>
          <a:p>
            <a:pPr lvl="2"/>
            <a:r>
              <a:rPr lang="en-US">
                <a:ea typeface="+mn-lt"/>
                <a:cs typeface="+mn-lt"/>
              </a:rPr>
              <a:t>The space utilized during a round and to warn people about the space constraints.</a:t>
            </a:r>
            <a:endParaRPr lang="en-US"/>
          </a:p>
          <a:p>
            <a:pPr lvl="1"/>
            <a:r>
              <a:rPr lang="en-US">
                <a:ea typeface="+mn-lt"/>
                <a:cs typeface="+mn-lt"/>
              </a:rPr>
              <a:t>Stations</a:t>
            </a:r>
            <a:endParaRPr lang="en-US"/>
          </a:p>
          <a:p>
            <a:pPr lvl="2"/>
            <a:r>
              <a:rPr lang="en-US">
                <a:ea typeface="+mn-lt"/>
                <a:cs typeface="+mn-lt"/>
              </a:rPr>
              <a:t>The number of buses yet to leave.</a:t>
            </a:r>
            <a:endParaRPr lang="en-US"/>
          </a:p>
          <a:p>
            <a:pPr lvl="2"/>
            <a:r>
              <a:rPr lang="en-US">
                <a:ea typeface="+mn-lt"/>
                <a:cs typeface="+mn-lt"/>
              </a:rPr>
              <a:t>The number of buses in the station.</a:t>
            </a:r>
            <a:endParaRPr lang="en-US"/>
          </a:p>
          <a:p>
            <a:pPr lvl="2"/>
            <a:r>
              <a:rPr lang="en-US">
                <a:ea typeface="+mn-lt"/>
                <a:cs typeface="+mn-lt"/>
              </a:rPr>
              <a:t>The number of buses already left.</a:t>
            </a:r>
            <a:endParaRPr lang="en-US"/>
          </a:p>
          <a:p>
            <a:endParaRPr lang="en-US" dirty="0"/>
          </a:p>
        </p:txBody>
      </p:sp>
    </p:spTree>
    <p:extLst>
      <p:ext uri="{BB962C8B-B14F-4D97-AF65-F5344CB8AC3E}">
        <p14:creationId xmlns:p14="http://schemas.microsoft.com/office/powerpoint/2010/main" val="2794181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7F4CC-0FE0-463B-A760-44D3D363FBA4}"/>
              </a:ext>
            </a:extLst>
          </p:cNvPr>
          <p:cNvSpPr>
            <a:spLocks noGrp="1"/>
          </p:cNvSpPr>
          <p:nvPr>
            <p:ph type="title"/>
          </p:nvPr>
        </p:nvSpPr>
        <p:spPr>
          <a:xfrm>
            <a:off x="175754" y="753228"/>
            <a:ext cx="10118428" cy="1080938"/>
          </a:xfrm>
        </p:spPr>
        <p:txBody>
          <a:bodyPr/>
          <a:lstStyle/>
          <a:p>
            <a:r>
              <a:rPr lang="en-US"/>
              <a:t>Solution Contd.</a:t>
            </a:r>
          </a:p>
        </p:txBody>
      </p:sp>
      <p:sp>
        <p:nvSpPr>
          <p:cNvPr id="3" name="Content Placeholder 2">
            <a:extLst>
              <a:ext uri="{FF2B5EF4-FFF2-40B4-BE49-F238E27FC236}">
                <a16:creationId xmlns:a16="http://schemas.microsoft.com/office/drawing/2014/main" id="{68CF09CA-226D-43AB-A73D-B939997070E5}"/>
              </a:ext>
            </a:extLst>
          </p:cNvPr>
          <p:cNvSpPr>
            <a:spLocks noGrp="1"/>
          </p:cNvSpPr>
          <p:nvPr>
            <p:ph idx="1"/>
          </p:nvPr>
        </p:nvSpPr>
        <p:spPr>
          <a:xfrm>
            <a:off x="175754" y="2130928"/>
            <a:ext cx="11879265" cy="4577558"/>
          </a:xfrm>
        </p:spPr>
        <p:txBody>
          <a:bodyPr vert="horz" lIns="91440" tIns="45720" rIns="91440" bIns="45720" rtlCol="0" anchor="t">
            <a:normAutofit fontScale="85000" lnSpcReduction="10000"/>
          </a:bodyPr>
          <a:lstStyle/>
          <a:p>
            <a:r>
              <a:rPr lang="en-US">
                <a:ea typeface="+mn-lt"/>
                <a:cs typeface="+mn-lt"/>
              </a:rPr>
              <a:t>For the initial stages, the device follows the data that is available at the organisation and implements the factors of the application based on it.</a:t>
            </a:r>
            <a:endParaRPr lang="en-US"/>
          </a:p>
          <a:p>
            <a:r>
              <a:rPr lang="en-US">
                <a:ea typeface="+mn-lt"/>
                <a:cs typeface="+mn-lt"/>
              </a:rPr>
              <a:t>It is learned that BMTC has a higher frequency of bus at the peak time (usually in the morning from 7am to 10am and 5pm to 9pm). But as per the passenger reviews and the current trend, the buses aren’t consistent in the peak time with different delays at different time slots. Sometimes passengers witness a higher frequency of buses and no buses at all at a different time slot, consequently having to wait for a longer period. </a:t>
            </a:r>
            <a:endParaRPr lang="en-US"/>
          </a:p>
          <a:p>
            <a:r>
              <a:rPr lang="en-US">
                <a:ea typeface="+mn-lt"/>
                <a:cs typeface="+mn-lt"/>
              </a:rPr>
              <a:t>What we aim to create is a solution preferably a tracking application, which can track the movement of a bus in its route and update the next bus requirement to a terminal based on the passenger count on a route.</a:t>
            </a:r>
            <a:endParaRPr lang="en-US"/>
          </a:p>
          <a:p>
            <a:pPr marL="457200" lvl="1" indent="0">
              <a:buNone/>
            </a:pPr>
            <a:r>
              <a:rPr lang="en-US" u="sng">
                <a:ea typeface="+mn-lt"/>
                <a:cs typeface="+mn-lt"/>
              </a:rPr>
              <a:t>Peak time</a:t>
            </a:r>
            <a:endParaRPr lang="en-US"/>
          </a:p>
          <a:p>
            <a:pPr lvl="1"/>
            <a:r>
              <a:rPr lang="en-US">
                <a:ea typeface="+mn-lt"/>
                <a:cs typeface="+mn-lt"/>
              </a:rPr>
              <a:t>The tracking application intimates the bus terminals to have an increased frequency of bus traversal (between the routes which have higher passenger travel). The tracker is expected to intimate the bus driver the passenger count at a certain stop, the delay he must maintain from the previous bus on the same route to the same destination. This tracker receives the passenger count at a stop, through the passenger’s device by a request from them. Hereby enabling the tracking application to allot a bus on the route for the passenger. The delay might not be a constant but rather vary with the passenger count. The more the passenger at different stops on the same route, more buses intimated for the traversals.</a:t>
            </a:r>
            <a:endParaRPr lang="en-US"/>
          </a:p>
        </p:txBody>
      </p:sp>
    </p:spTree>
    <p:extLst>
      <p:ext uri="{BB962C8B-B14F-4D97-AF65-F5344CB8AC3E}">
        <p14:creationId xmlns:p14="http://schemas.microsoft.com/office/powerpoint/2010/main" val="2279212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0E90F-D2C8-4F4F-A905-286A497033AC}"/>
              </a:ext>
            </a:extLst>
          </p:cNvPr>
          <p:cNvSpPr>
            <a:spLocks noGrp="1"/>
          </p:cNvSpPr>
          <p:nvPr>
            <p:ph type="title"/>
          </p:nvPr>
        </p:nvSpPr>
        <p:spPr>
          <a:xfrm>
            <a:off x="155158" y="753228"/>
            <a:ext cx="10139024" cy="1080938"/>
          </a:xfrm>
        </p:spPr>
        <p:txBody>
          <a:bodyPr/>
          <a:lstStyle/>
          <a:p>
            <a:r>
              <a:rPr lang="en-US">
                <a:ea typeface="+mj-lt"/>
                <a:cs typeface="+mj-lt"/>
              </a:rPr>
              <a:t>Solution Contd.</a:t>
            </a:r>
          </a:p>
        </p:txBody>
      </p:sp>
      <p:sp>
        <p:nvSpPr>
          <p:cNvPr id="3" name="Content Placeholder 2">
            <a:extLst>
              <a:ext uri="{FF2B5EF4-FFF2-40B4-BE49-F238E27FC236}">
                <a16:creationId xmlns:a16="http://schemas.microsoft.com/office/drawing/2014/main" id="{AF2AAF3D-11FB-458F-9C08-E93053F41354}"/>
              </a:ext>
            </a:extLst>
          </p:cNvPr>
          <p:cNvSpPr>
            <a:spLocks noGrp="1"/>
          </p:cNvSpPr>
          <p:nvPr>
            <p:ph idx="1"/>
          </p:nvPr>
        </p:nvSpPr>
        <p:spPr>
          <a:xfrm>
            <a:off x="155159" y="2089738"/>
            <a:ext cx="11868968" cy="4608450"/>
          </a:xfrm>
        </p:spPr>
        <p:txBody>
          <a:bodyPr vert="horz" lIns="91440" tIns="45720" rIns="91440" bIns="45720" rtlCol="0" anchor="t">
            <a:normAutofit fontScale="92500" lnSpcReduction="10000"/>
          </a:bodyPr>
          <a:lstStyle/>
          <a:p>
            <a:pPr marL="457200" lvl="1" indent="0">
              <a:buNone/>
            </a:pPr>
            <a:r>
              <a:rPr lang="en-US" u="sng">
                <a:ea typeface="+mn-lt"/>
                <a:cs typeface="+mn-lt"/>
              </a:rPr>
              <a:t>Nonpeak time</a:t>
            </a:r>
            <a:endParaRPr lang="en-US" dirty="0">
              <a:ea typeface="+mn-lt"/>
              <a:cs typeface="+mn-lt"/>
            </a:endParaRPr>
          </a:p>
          <a:p>
            <a:pPr marL="800100" lvl="1" indent="-342900"/>
            <a:r>
              <a:rPr lang="en-US">
                <a:ea typeface="+mn-lt"/>
                <a:cs typeface="+mn-lt"/>
              </a:rPr>
              <a:t>In nonpeak time also the tracking application is dependent on the data or request for a </a:t>
            </a:r>
            <a:r>
              <a:rPr lang="en-US" dirty="0">
                <a:ea typeface="+mn-lt"/>
                <a:cs typeface="+mn-lt"/>
              </a:rPr>
              <a:t>bus to a certain destination by the passenger. The bus is intimated about the number of passengers at different stops on the same route. Once the passenger count reaches a certain number, the tracking application intimates the terminal to allot a bus then. If the passenger count is more than what is expected on that period, the terminal is intimated to increase the bus frequency with a certain delay between the buses as calculated by the tracking application. If there are no request for a bus on a route, the terminal is supposed to allot a bus on the route after a certain timeout from the departure of the previous bus on the same route.</a:t>
            </a:r>
            <a:endParaRPr lang="en-US"/>
          </a:p>
          <a:p>
            <a:r>
              <a:rPr lang="en-US">
                <a:ea typeface="+mn-lt"/>
                <a:cs typeface="+mn-lt"/>
              </a:rPr>
              <a:t>We also propose to implement a time-out duration of a certain period from the departure of the previous bus to the same destination on the same route. If the passenger count (not zero) cumulative of all passengers on the same route doesn’t reach a certain number the bus is expected to depart from the terminal after the time-out period, assuming the addition of more passengers on the route by the time the bus reaches the stops on the route. </a:t>
            </a:r>
            <a:br>
              <a:rPr lang="en-US" dirty="0"/>
            </a:br>
            <a:endParaRPr lang="en-US"/>
          </a:p>
        </p:txBody>
      </p:sp>
    </p:spTree>
    <p:extLst>
      <p:ext uri="{BB962C8B-B14F-4D97-AF65-F5344CB8AC3E}">
        <p14:creationId xmlns:p14="http://schemas.microsoft.com/office/powerpoint/2010/main" val="2245981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B8E17-9747-4A3C-8F43-721266CA9724}"/>
              </a:ext>
            </a:extLst>
          </p:cNvPr>
          <p:cNvSpPr>
            <a:spLocks noGrp="1"/>
          </p:cNvSpPr>
          <p:nvPr>
            <p:ph type="title"/>
          </p:nvPr>
        </p:nvSpPr>
        <p:spPr>
          <a:xfrm>
            <a:off x="134564" y="732633"/>
            <a:ext cx="10169915" cy="1111829"/>
          </a:xfrm>
        </p:spPr>
        <p:txBody>
          <a:bodyPr/>
          <a:lstStyle/>
          <a:p>
            <a:r>
              <a:rPr lang="en-US"/>
              <a:t>Pre-requisites and assumptions for the solution to be </a:t>
            </a:r>
            <a:r>
              <a:rPr lang="en-US" dirty="0"/>
              <a:t>effective</a:t>
            </a:r>
          </a:p>
        </p:txBody>
      </p:sp>
      <p:sp>
        <p:nvSpPr>
          <p:cNvPr id="3" name="Content Placeholder 2">
            <a:extLst>
              <a:ext uri="{FF2B5EF4-FFF2-40B4-BE49-F238E27FC236}">
                <a16:creationId xmlns:a16="http://schemas.microsoft.com/office/drawing/2014/main" id="{CF60662B-F307-417A-9992-2B13B7B8D3F7}"/>
              </a:ext>
            </a:extLst>
          </p:cNvPr>
          <p:cNvSpPr>
            <a:spLocks noGrp="1"/>
          </p:cNvSpPr>
          <p:nvPr>
            <p:ph idx="1"/>
          </p:nvPr>
        </p:nvSpPr>
        <p:spPr>
          <a:xfrm>
            <a:off x="134564" y="2120630"/>
            <a:ext cx="11910158" cy="4587856"/>
          </a:xfrm>
        </p:spPr>
        <p:txBody>
          <a:bodyPr vert="horz" lIns="91440" tIns="45720" rIns="91440" bIns="45720" rtlCol="0" anchor="t">
            <a:normAutofit fontScale="92500" lnSpcReduction="20000"/>
          </a:bodyPr>
          <a:lstStyle/>
          <a:p>
            <a:r>
              <a:rPr lang="en-US"/>
              <a:t>Buses must/will</a:t>
            </a:r>
          </a:p>
          <a:p>
            <a:pPr lvl="1"/>
            <a:r>
              <a:rPr lang="en-US"/>
              <a:t>Have similar seating capacity.</a:t>
            </a:r>
            <a:endParaRPr lang="en-US" dirty="0"/>
          </a:p>
          <a:p>
            <a:pPr lvl="1"/>
            <a:r>
              <a:rPr lang="en-US"/>
              <a:t>Have digital boards with edge devices.</a:t>
            </a:r>
            <a:endParaRPr lang="en-US" dirty="0"/>
          </a:p>
          <a:p>
            <a:r>
              <a:rPr lang="en-US"/>
              <a:t>Drivers must/will</a:t>
            </a:r>
            <a:endParaRPr lang="en-US" dirty="0"/>
          </a:p>
          <a:p>
            <a:pPr lvl="1"/>
            <a:r>
              <a:rPr lang="en-US"/>
              <a:t>Have a knowledge about the different routes operating between the same source and destination stations.</a:t>
            </a:r>
            <a:endParaRPr lang="en-US" dirty="0"/>
          </a:p>
          <a:p>
            <a:r>
              <a:rPr lang="en-US"/>
              <a:t>Stations must/will</a:t>
            </a:r>
            <a:endParaRPr lang="en-US" dirty="0"/>
          </a:p>
          <a:p>
            <a:pPr lvl="1"/>
            <a:r>
              <a:rPr lang="en-US"/>
              <a:t>Have the minimum number of buses at any given time for a certain route.</a:t>
            </a:r>
            <a:endParaRPr lang="en-US" dirty="0"/>
          </a:p>
          <a:p>
            <a:pPr lvl="1"/>
            <a:r>
              <a:rPr lang="en-US"/>
              <a:t>Physically co-operate with the bus drivers in allocating bus to a route, changing the route of the bus (from its source).</a:t>
            </a:r>
          </a:p>
          <a:p>
            <a:r>
              <a:rPr lang="en-US"/>
              <a:t>End users must/will</a:t>
            </a:r>
            <a:endParaRPr lang="en-US" dirty="0"/>
          </a:p>
          <a:p>
            <a:pPr lvl="1"/>
            <a:r>
              <a:rPr lang="en-US"/>
              <a:t>Have smart phones.</a:t>
            </a:r>
            <a:endParaRPr lang="en-US" dirty="0"/>
          </a:p>
          <a:p>
            <a:r>
              <a:rPr lang="en-US"/>
              <a:t>Customer must/will</a:t>
            </a:r>
            <a:endParaRPr lang="en-US" dirty="0"/>
          </a:p>
          <a:p>
            <a:pPr lvl="1"/>
            <a:r>
              <a:rPr lang="en-US"/>
              <a:t>Be cooperative with us, in providing better service to the public.</a:t>
            </a:r>
            <a:endParaRPr lang="en-US" dirty="0"/>
          </a:p>
          <a:p>
            <a:pPr lvl="1"/>
            <a:r>
              <a:rPr lang="en-US"/>
              <a:t>Be open to accept technological upgrades to the solution.</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2963619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7FEE3-F817-4ED0-90ED-90FE46086A29}"/>
              </a:ext>
            </a:extLst>
          </p:cNvPr>
          <p:cNvSpPr>
            <a:spLocks noGrp="1"/>
          </p:cNvSpPr>
          <p:nvPr>
            <p:ph type="title"/>
          </p:nvPr>
        </p:nvSpPr>
        <p:spPr>
          <a:xfrm>
            <a:off x="165457" y="753228"/>
            <a:ext cx="10128725" cy="1080938"/>
          </a:xfrm>
        </p:spPr>
        <p:txBody>
          <a:bodyPr/>
          <a:lstStyle/>
          <a:p>
            <a:r>
              <a:rPr lang="en-US"/>
              <a:t>Tech stack</a:t>
            </a:r>
          </a:p>
        </p:txBody>
      </p:sp>
      <p:sp>
        <p:nvSpPr>
          <p:cNvPr id="3" name="Content Placeholder 2">
            <a:extLst>
              <a:ext uri="{FF2B5EF4-FFF2-40B4-BE49-F238E27FC236}">
                <a16:creationId xmlns:a16="http://schemas.microsoft.com/office/drawing/2014/main" id="{4BAEFCFB-2F3C-4659-B58E-A4C25DFD4625}"/>
              </a:ext>
            </a:extLst>
          </p:cNvPr>
          <p:cNvSpPr>
            <a:spLocks noGrp="1"/>
          </p:cNvSpPr>
          <p:nvPr>
            <p:ph idx="1"/>
          </p:nvPr>
        </p:nvSpPr>
        <p:spPr>
          <a:xfrm>
            <a:off x="165458" y="2635494"/>
            <a:ext cx="11858669" cy="4072992"/>
          </a:xfrm>
        </p:spPr>
        <p:txBody>
          <a:bodyPr vert="horz" lIns="91440" tIns="45720" rIns="91440" bIns="45720" rtlCol="0" anchor="t">
            <a:normAutofit/>
          </a:bodyPr>
          <a:lstStyle/>
          <a:p>
            <a:pPr marL="0" indent="0">
              <a:buNone/>
            </a:pPr>
            <a:r>
              <a:rPr lang="en-US" sz="2800">
                <a:ea typeface="+mn-lt"/>
                <a:cs typeface="+mn-lt"/>
              </a:rPr>
              <a:t>The list of languages and protocols that have been used are</a:t>
            </a:r>
            <a:endParaRPr lang="en-US" sz="2800"/>
          </a:p>
          <a:p>
            <a:pPr lvl="1" indent="0"/>
            <a:r>
              <a:rPr lang="en-US" sz="2400">
                <a:ea typeface="+mn-lt"/>
                <a:cs typeface="+mn-lt"/>
              </a:rPr>
              <a:t>Firebase Realtime Database for Data base and server management.</a:t>
            </a:r>
            <a:endParaRPr lang="en-US" sz="2400"/>
          </a:p>
          <a:p>
            <a:pPr lvl="1" indent="0"/>
            <a:r>
              <a:rPr lang="en-US" sz="2400">
                <a:ea typeface="+mn-lt"/>
                <a:cs typeface="+mn-lt"/>
              </a:rPr>
              <a:t>XML for UI.</a:t>
            </a:r>
            <a:endParaRPr lang="en-US" sz="2400"/>
          </a:p>
          <a:p>
            <a:pPr lvl="1" indent="0"/>
            <a:r>
              <a:rPr lang="en-US" sz="2400">
                <a:ea typeface="+mn-lt"/>
                <a:cs typeface="+mn-lt"/>
              </a:rPr>
              <a:t>Satellite communication and GPS for bus tracking and distance measurement (presently not implemented).</a:t>
            </a:r>
            <a:endParaRPr lang="en-US" sz="2400" dirty="0"/>
          </a:p>
          <a:p>
            <a:pPr lvl="1" indent="0"/>
            <a:r>
              <a:rPr lang="en-US" sz="2400">
                <a:ea typeface="+mn-lt"/>
                <a:cs typeface="+mn-lt"/>
              </a:rPr>
              <a:t>Internet communication protocols between server, data base, bus device and station control (also provided by firebase).</a:t>
            </a:r>
            <a:endParaRPr lang="en-US" sz="2400"/>
          </a:p>
          <a:p>
            <a:pPr lvl="1" indent="0"/>
            <a:r>
              <a:rPr lang="en-US" sz="2400">
                <a:ea typeface="+mn-lt"/>
                <a:cs typeface="+mn-lt"/>
              </a:rPr>
              <a:t>Java for android app development.</a:t>
            </a:r>
            <a:endParaRPr lang="en-US" sz="2400"/>
          </a:p>
        </p:txBody>
      </p:sp>
    </p:spTree>
    <p:extLst>
      <p:ext uri="{BB962C8B-B14F-4D97-AF65-F5344CB8AC3E}">
        <p14:creationId xmlns:p14="http://schemas.microsoft.com/office/powerpoint/2010/main" val="370407811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TC104033917[[fn=Berlin]]</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Berlin</vt:lpstr>
      <vt:lpstr>Public Bus Service Management System</vt:lpstr>
      <vt:lpstr>Team Condition_Zero</vt:lpstr>
      <vt:lpstr>Problem statement</vt:lpstr>
      <vt:lpstr>Solution</vt:lpstr>
      <vt:lpstr>Solution Contd.</vt:lpstr>
      <vt:lpstr>Solution Contd.</vt:lpstr>
      <vt:lpstr>Solution Contd.</vt:lpstr>
      <vt:lpstr>Pre-requisites and assumptions for the solution to be effective</vt:lpstr>
      <vt:lpstr>Tech stack</vt:lpstr>
      <vt:lpstr>PowerPoint Presentation</vt:lpstr>
      <vt:lpstr>PowerPoint Presentation</vt:lpstr>
      <vt:lpstr>Customer</vt:lpstr>
      <vt:lpstr>Human resource</vt:lpstr>
      <vt:lpstr>Market scope and marketing strategies</vt:lpstr>
      <vt:lpstr>Revenue stream</vt:lpstr>
      <vt:lpstr>Our EDGE over our competitors</vt:lpstr>
      <vt:lpstr>Competition analysis table</vt:lpstr>
      <vt:lpstr>Key partners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1880</cp:revision>
  <dcterms:created xsi:type="dcterms:W3CDTF">2020-02-28T13:02:59Z</dcterms:created>
  <dcterms:modified xsi:type="dcterms:W3CDTF">2020-02-29T01:16:26Z</dcterms:modified>
</cp:coreProperties>
</file>