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5CABD-D5B8-4EBD-AADB-5D13A6A2581B}" type="doc">
      <dgm:prSet loTypeId="urn:microsoft.com/office/officeart/2005/8/layout/chevron1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90B076-5639-4965-9781-C89B58A1B91B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</a:rPr>
            <a:t>1952</a:t>
          </a:r>
        </a:p>
      </dgm:t>
    </dgm:pt>
    <dgm:pt modelId="{D76B52CE-8D7A-48F8-B6B4-DCE290985ECD}" type="parTrans" cxnId="{CA5DDCB2-5FF9-405D-BFFC-97A643BFCE62}">
      <dgm:prSet/>
      <dgm:spPr/>
      <dgm:t>
        <a:bodyPr/>
        <a:lstStyle/>
        <a:p>
          <a:endParaRPr lang="en-US"/>
        </a:p>
      </dgm:t>
    </dgm:pt>
    <dgm:pt modelId="{1C20506B-5688-4032-8E67-6849C05D9A93}" type="sibTrans" cxnId="{CA5DDCB2-5FF9-405D-BFFC-97A643BFCE62}">
      <dgm:prSet/>
      <dgm:spPr/>
      <dgm:t>
        <a:bodyPr/>
        <a:lstStyle/>
        <a:p>
          <a:endParaRPr lang="en-US"/>
        </a:p>
      </dgm:t>
    </dgm:pt>
    <dgm:pt modelId="{6794A502-5F38-46CB-A8DD-DF2A6036C9ED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</a:rPr>
            <a:t>1967</a:t>
          </a:r>
        </a:p>
      </dgm:t>
    </dgm:pt>
    <dgm:pt modelId="{6B2CB2C9-1FD3-4F84-9C3C-8ED661BA6E91}" type="parTrans" cxnId="{0D0C9360-D0C3-4785-A8AA-F6F16D021FF2}">
      <dgm:prSet/>
      <dgm:spPr/>
      <dgm:t>
        <a:bodyPr/>
        <a:lstStyle/>
        <a:p>
          <a:endParaRPr lang="en-US"/>
        </a:p>
      </dgm:t>
    </dgm:pt>
    <dgm:pt modelId="{BD18A2A3-5068-4085-A0AE-A912F22A7B9E}" type="sibTrans" cxnId="{0D0C9360-D0C3-4785-A8AA-F6F16D021FF2}">
      <dgm:prSet/>
      <dgm:spPr/>
      <dgm:t>
        <a:bodyPr/>
        <a:lstStyle/>
        <a:p>
          <a:endParaRPr lang="en-US"/>
        </a:p>
      </dgm:t>
    </dgm:pt>
    <dgm:pt modelId="{479F47C0-B85E-44E6-8966-ACC8A75E962E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</a:rPr>
            <a:t>1979</a:t>
          </a:r>
        </a:p>
      </dgm:t>
    </dgm:pt>
    <dgm:pt modelId="{B01CD8C5-93BF-4D04-BF0D-5E4C649BA6F8}" type="parTrans" cxnId="{2A166576-E756-4907-9AC0-7281A55B1435}">
      <dgm:prSet/>
      <dgm:spPr/>
      <dgm:t>
        <a:bodyPr/>
        <a:lstStyle/>
        <a:p>
          <a:endParaRPr lang="en-US"/>
        </a:p>
      </dgm:t>
    </dgm:pt>
    <dgm:pt modelId="{30ED959C-D68A-43D7-A22E-AF8ED0DDFDA0}" type="sibTrans" cxnId="{2A166576-E756-4907-9AC0-7281A55B1435}">
      <dgm:prSet/>
      <dgm:spPr/>
      <dgm:t>
        <a:bodyPr/>
        <a:lstStyle/>
        <a:p>
          <a:endParaRPr lang="en-US"/>
        </a:p>
      </dgm:t>
    </dgm:pt>
    <dgm:pt modelId="{FEB91F1E-9897-4F5E-959B-5F30A678E139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</a:rPr>
            <a:t>1997</a:t>
          </a:r>
        </a:p>
      </dgm:t>
    </dgm:pt>
    <dgm:pt modelId="{8BD7DD38-0138-49C4-BF0B-5D1419C9D704}" type="parTrans" cxnId="{83FE9D32-86B0-4A9F-B424-FBE29116FF2C}">
      <dgm:prSet/>
      <dgm:spPr/>
      <dgm:t>
        <a:bodyPr/>
        <a:lstStyle/>
        <a:p>
          <a:endParaRPr lang="en-US"/>
        </a:p>
      </dgm:t>
    </dgm:pt>
    <dgm:pt modelId="{A402ED59-DB59-462E-89AF-F9359B4D2B3D}" type="sibTrans" cxnId="{83FE9D32-86B0-4A9F-B424-FBE29116FF2C}">
      <dgm:prSet/>
      <dgm:spPr/>
      <dgm:t>
        <a:bodyPr/>
        <a:lstStyle/>
        <a:p>
          <a:endParaRPr lang="en-US"/>
        </a:p>
      </dgm:t>
    </dgm:pt>
    <dgm:pt modelId="{B3004DBC-B661-40C5-B6E5-BC6879CDFF05}">
      <dgm:prSet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</a:rPr>
            <a:t>2002</a:t>
          </a:r>
        </a:p>
      </dgm:t>
    </dgm:pt>
    <dgm:pt modelId="{85602B4C-7382-4688-9AB4-54207954650A}" type="parTrans" cxnId="{0DBB64B8-5C5D-45B8-B962-524A521663C7}">
      <dgm:prSet/>
      <dgm:spPr/>
      <dgm:t>
        <a:bodyPr/>
        <a:lstStyle/>
        <a:p>
          <a:endParaRPr lang="en-US"/>
        </a:p>
      </dgm:t>
    </dgm:pt>
    <dgm:pt modelId="{B34F1873-5C94-40C1-85B9-CB7980A1D255}" type="sibTrans" cxnId="{0DBB64B8-5C5D-45B8-B962-524A521663C7}">
      <dgm:prSet/>
      <dgm:spPr/>
      <dgm:t>
        <a:bodyPr/>
        <a:lstStyle/>
        <a:p>
          <a:endParaRPr lang="en-US"/>
        </a:p>
      </dgm:t>
    </dgm:pt>
    <dgm:pt modelId="{1EB4EE77-3DE2-44EF-B8B6-2D7DC35475E6}">
      <dgm:prSet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</a:rPr>
            <a:t>2016</a:t>
          </a:r>
        </a:p>
      </dgm:t>
    </dgm:pt>
    <dgm:pt modelId="{159DF9C5-B859-47E9-8F94-1062D42E9A04}" type="parTrans" cxnId="{6B9C9B6C-A09D-48FB-B919-2106787FA794}">
      <dgm:prSet/>
      <dgm:spPr/>
      <dgm:t>
        <a:bodyPr/>
        <a:lstStyle/>
        <a:p>
          <a:endParaRPr lang="en-US"/>
        </a:p>
      </dgm:t>
    </dgm:pt>
    <dgm:pt modelId="{CDA23CE6-AC66-4EED-850F-D5AF6C71657B}" type="sibTrans" cxnId="{6B9C9B6C-A09D-48FB-B919-2106787FA794}">
      <dgm:prSet/>
      <dgm:spPr/>
      <dgm:t>
        <a:bodyPr/>
        <a:lstStyle/>
        <a:p>
          <a:endParaRPr lang="en-US"/>
        </a:p>
      </dgm:t>
    </dgm:pt>
    <dgm:pt modelId="{CD79F580-BDDA-4761-A299-AD5462858C67}">
      <dgm:prSet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</a:rPr>
            <a:t>1950</a:t>
          </a:r>
        </a:p>
      </dgm:t>
    </dgm:pt>
    <dgm:pt modelId="{B713E1D3-817C-4A27-B568-DF978F842EDF}" type="parTrans" cxnId="{35A34F46-0787-40E4-9353-8DF1DC31DF56}">
      <dgm:prSet/>
      <dgm:spPr/>
      <dgm:t>
        <a:bodyPr/>
        <a:lstStyle/>
        <a:p>
          <a:endParaRPr lang="en-US"/>
        </a:p>
      </dgm:t>
    </dgm:pt>
    <dgm:pt modelId="{C5447C8E-5321-4ADC-B15C-FF1B466934BB}" type="sibTrans" cxnId="{35A34F46-0787-40E4-9353-8DF1DC31DF56}">
      <dgm:prSet/>
      <dgm:spPr/>
      <dgm:t>
        <a:bodyPr/>
        <a:lstStyle/>
        <a:p>
          <a:endParaRPr lang="en-US"/>
        </a:p>
      </dgm:t>
    </dgm:pt>
    <dgm:pt modelId="{164C092B-FE1F-4ACB-ABC4-D75961F1E5F5}">
      <dgm:prSet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</a:rPr>
            <a:t>1957</a:t>
          </a:r>
        </a:p>
      </dgm:t>
    </dgm:pt>
    <dgm:pt modelId="{4A4FDFE4-3ABC-4D78-92BD-D8DA227DCADD}" type="parTrans" cxnId="{461312BB-D884-45D8-8493-DC9F8955555D}">
      <dgm:prSet/>
      <dgm:spPr/>
      <dgm:t>
        <a:bodyPr/>
        <a:lstStyle/>
        <a:p>
          <a:endParaRPr lang="en-US"/>
        </a:p>
      </dgm:t>
    </dgm:pt>
    <dgm:pt modelId="{D4CD7C53-2591-4092-848D-61A68E92946D}" type="sibTrans" cxnId="{461312BB-D884-45D8-8493-DC9F8955555D}">
      <dgm:prSet/>
      <dgm:spPr/>
      <dgm:t>
        <a:bodyPr/>
        <a:lstStyle/>
        <a:p>
          <a:endParaRPr lang="en-US"/>
        </a:p>
      </dgm:t>
    </dgm:pt>
    <dgm:pt modelId="{2FAA1359-A017-4A57-A81F-DD452284CBBB}" type="pres">
      <dgm:prSet presAssocID="{D195CABD-D5B8-4EBD-AADB-5D13A6A2581B}" presName="Name0" presStyleCnt="0">
        <dgm:presLayoutVars>
          <dgm:dir/>
          <dgm:animLvl val="lvl"/>
          <dgm:resizeHandles val="exact"/>
        </dgm:presLayoutVars>
      </dgm:prSet>
      <dgm:spPr/>
    </dgm:pt>
    <dgm:pt modelId="{9AAA606D-F761-4459-9C88-3B2769F44E1B}" type="pres">
      <dgm:prSet presAssocID="{CD79F580-BDDA-4761-A299-AD5462858C67}" presName="parTxOnly" presStyleLbl="node1" presStyleIdx="0" presStyleCnt="8" custScaleY="115814">
        <dgm:presLayoutVars>
          <dgm:chMax val="0"/>
          <dgm:chPref val="0"/>
          <dgm:bulletEnabled val="1"/>
        </dgm:presLayoutVars>
      </dgm:prSet>
      <dgm:spPr/>
    </dgm:pt>
    <dgm:pt modelId="{44C6D1DA-EA92-438F-AF58-19CBA3D41B5F}" type="pres">
      <dgm:prSet presAssocID="{C5447C8E-5321-4ADC-B15C-FF1B466934BB}" presName="parTxOnlySpace" presStyleCnt="0"/>
      <dgm:spPr/>
    </dgm:pt>
    <dgm:pt modelId="{22B18524-4339-4EA0-A64E-94BB4FBE877F}" type="pres">
      <dgm:prSet presAssocID="{1B90B076-5639-4965-9781-C89B58A1B91B}" presName="parTxOnly" presStyleLbl="node1" presStyleIdx="1" presStyleCnt="8" custScaleY="115814">
        <dgm:presLayoutVars>
          <dgm:chMax val="0"/>
          <dgm:chPref val="0"/>
          <dgm:bulletEnabled val="1"/>
        </dgm:presLayoutVars>
      </dgm:prSet>
      <dgm:spPr/>
    </dgm:pt>
    <dgm:pt modelId="{5040BBFF-CBD9-4F9D-AD71-A1D91C0BA325}" type="pres">
      <dgm:prSet presAssocID="{1C20506B-5688-4032-8E67-6849C05D9A93}" presName="parTxOnlySpace" presStyleCnt="0"/>
      <dgm:spPr/>
    </dgm:pt>
    <dgm:pt modelId="{DC1FE300-6B39-4ADC-8D4A-2C7E1CE2EC70}" type="pres">
      <dgm:prSet presAssocID="{164C092B-FE1F-4ACB-ABC4-D75961F1E5F5}" presName="parTxOnly" presStyleLbl="node1" presStyleIdx="2" presStyleCnt="8" custScaleY="115814">
        <dgm:presLayoutVars>
          <dgm:chMax val="0"/>
          <dgm:chPref val="0"/>
          <dgm:bulletEnabled val="1"/>
        </dgm:presLayoutVars>
      </dgm:prSet>
      <dgm:spPr/>
    </dgm:pt>
    <dgm:pt modelId="{78F18915-2FE5-4B12-8C8C-932A1769BC3A}" type="pres">
      <dgm:prSet presAssocID="{D4CD7C53-2591-4092-848D-61A68E92946D}" presName="parTxOnlySpace" presStyleCnt="0"/>
      <dgm:spPr/>
    </dgm:pt>
    <dgm:pt modelId="{524AD8C4-AF8C-419C-804A-CF5C2B37F25A}" type="pres">
      <dgm:prSet presAssocID="{6794A502-5F38-46CB-A8DD-DF2A6036C9ED}" presName="parTxOnly" presStyleLbl="node1" presStyleIdx="3" presStyleCnt="8" custScaleY="115814">
        <dgm:presLayoutVars>
          <dgm:chMax val="0"/>
          <dgm:chPref val="0"/>
          <dgm:bulletEnabled val="1"/>
        </dgm:presLayoutVars>
      </dgm:prSet>
      <dgm:spPr/>
    </dgm:pt>
    <dgm:pt modelId="{37C8331D-6224-48B4-8767-AB67975F416C}" type="pres">
      <dgm:prSet presAssocID="{BD18A2A3-5068-4085-A0AE-A912F22A7B9E}" presName="parTxOnlySpace" presStyleCnt="0"/>
      <dgm:spPr/>
    </dgm:pt>
    <dgm:pt modelId="{6519E3D1-314A-47AF-9DEF-9E99265104CF}" type="pres">
      <dgm:prSet presAssocID="{479F47C0-B85E-44E6-8966-ACC8A75E962E}" presName="parTxOnly" presStyleLbl="node1" presStyleIdx="4" presStyleCnt="8" custScaleY="115814">
        <dgm:presLayoutVars>
          <dgm:chMax val="0"/>
          <dgm:chPref val="0"/>
          <dgm:bulletEnabled val="1"/>
        </dgm:presLayoutVars>
      </dgm:prSet>
      <dgm:spPr/>
    </dgm:pt>
    <dgm:pt modelId="{40CE55DE-DF9E-4B5E-AFD0-F1EAC488D624}" type="pres">
      <dgm:prSet presAssocID="{30ED959C-D68A-43D7-A22E-AF8ED0DDFDA0}" presName="parTxOnlySpace" presStyleCnt="0"/>
      <dgm:spPr/>
    </dgm:pt>
    <dgm:pt modelId="{CB2EA78E-37BC-4A08-9EB5-F4228E2861AC}" type="pres">
      <dgm:prSet presAssocID="{FEB91F1E-9897-4F5E-959B-5F30A678E139}" presName="parTxOnly" presStyleLbl="node1" presStyleIdx="5" presStyleCnt="8" custScaleY="115814">
        <dgm:presLayoutVars>
          <dgm:chMax val="0"/>
          <dgm:chPref val="0"/>
          <dgm:bulletEnabled val="1"/>
        </dgm:presLayoutVars>
      </dgm:prSet>
      <dgm:spPr/>
    </dgm:pt>
    <dgm:pt modelId="{62581BAE-2DE7-46C0-95FB-C523C26DCCCD}" type="pres">
      <dgm:prSet presAssocID="{A402ED59-DB59-462E-89AF-F9359B4D2B3D}" presName="parTxOnlySpace" presStyleCnt="0"/>
      <dgm:spPr/>
    </dgm:pt>
    <dgm:pt modelId="{AE923783-8424-4953-B9BF-0B1323598E88}" type="pres">
      <dgm:prSet presAssocID="{B3004DBC-B661-40C5-B6E5-BC6879CDFF05}" presName="parTxOnly" presStyleLbl="node1" presStyleIdx="6" presStyleCnt="8" custScaleY="115814">
        <dgm:presLayoutVars>
          <dgm:chMax val="0"/>
          <dgm:chPref val="0"/>
          <dgm:bulletEnabled val="1"/>
        </dgm:presLayoutVars>
      </dgm:prSet>
      <dgm:spPr/>
    </dgm:pt>
    <dgm:pt modelId="{BAE75F11-75FE-4D6D-9FE4-24E2AA6F80FA}" type="pres">
      <dgm:prSet presAssocID="{B34F1873-5C94-40C1-85B9-CB7980A1D255}" presName="parTxOnlySpace" presStyleCnt="0"/>
      <dgm:spPr/>
    </dgm:pt>
    <dgm:pt modelId="{87260C49-0264-447F-B1A8-02EBB4CEAAB9}" type="pres">
      <dgm:prSet presAssocID="{1EB4EE77-3DE2-44EF-B8B6-2D7DC35475E6}" presName="parTxOnly" presStyleLbl="node1" presStyleIdx="7" presStyleCnt="8" custScaleY="115814">
        <dgm:presLayoutVars>
          <dgm:chMax val="0"/>
          <dgm:chPref val="0"/>
          <dgm:bulletEnabled val="1"/>
        </dgm:presLayoutVars>
      </dgm:prSet>
      <dgm:spPr/>
    </dgm:pt>
  </dgm:ptLst>
  <dgm:cxnLst>
    <dgm:cxn modelId="{83FE9D32-86B0-4A9F-B424-FBE29116FF2C}" srcId="{D195CABD-D5B8-4EBD-AADB-5D13A6A2581B}" destId="{FEB91F1E-9897-4F5E-959B-5F30A678E139}" srcOrd="5" destOrd="0" parTransId="{8BD7DD38-0138-49C4-BF0B-5D1419C9D704}" sibTransId="{A402ED59-DB59-462E-89AF-F9359B4D2B3D}"/>
    <dgm:cxn modelId="{8B6FF15D-CEE9-4FC2-852A-53CC99D17D3F}" type="presOf" srcId="{D195CABD-D5B8-4EBD-AADB-5D13A6A2581B}" destId="{2FAA1359-A017-4A57-A81F-DD452284CBBB}" srcOrd="0" destOrd="0" presId="urn:microsoft.com/office/officeart/2005/8/layout/chevron1"/>
    <dgm:cxn modelId="{0D0C9360-D0C3-4785-A8AA-F6F16D021FF2}" srcId="{D195CABD-D5B8-4EBD-AADB-5D13A6A2581B}" destId="{6794A502-5F38-46CB-A8DD-DF2A6036C9ED}" srcOrd="3" destOrd="0" parTransId="{6B2CB2C9-1FD3-4F84-9C3C-8ED661BA6E91}" sibTransId="{BD18A2A3-5068-4085-A0AE-A912F22A7B9E}"/>
    <dgm:cxn modelId="{35A34F46-0787-40E4-9353-8DF1DC31DF56}" srcId="{D195CABD-D5B8-4EBD-AADB-5D13A6A2581B}" destId="{CD79F580-BDDA-4761-A299-AD5462858C67}" srcOrd="0" destOrd="0" parTransId="{B713E1D3-817C-4A27-B568-DF978F842EDF}" sibTransId="{C5447C8E-5321-4ADC-B15C-FF1B466934BB}"/>
    <dgm:cxn modelId="{AEE0ED49-CCEE-4EA7-98D5-319A84C12109}" type="presOf" srcId="{6794A502-5F38-46CB-A8DD-DF2A6036C9ED}" destId="{524AD8C4-AF8C-419C-804A-CF5C2B37F25A}" srcOrd="0" destOrd="0" presId="urn:microsoft.com/office/officeart/2005/8/layout/chevron1"/>
    <dgm:cxn modelId="{6B9C9B6C-A09D-48FB-B919-2106787FA794}" srcId="{D195CABD-D5B8-4EBD-AADB-5D13A6A2581B}" destId="{1EB4EE77-3DE2-44EF-B8B6-2D7DC35475E6}" srcOrd="7" destOrd="0" parTransId="{159DF9C5-B859-47E9-8F94-1062D42E9A04}" sibTransId="{CDA23CE6-AC66-4EED-850F-D5AF6C71657B}"/>
    <dgm:cxn modelId="{043C4872-B8D9-4E69-B9FD-002E4F2E8FFF}" type="presOf" srcId="{1B90B076-5639-4965-9781-C89B58A1B91B}" destId="{22B18524-4339-4EA0-A64E-94BB4FBE877F}" srcOrd="0" destOrd="0" presId="urn:microsoft.com/office/officeart/2005/8/layout/chevron1"/>
    <dgm:cxn modelId="{2A166576-E756-4907-9AC0-7281A55B1435}" srcId="{D195CABD-D5B8-4EBD-AADB-5D13A6A2581B}" destId="{479F47C0-B85E-44E6-8966-ACC8A75E962E}" srcOrd="4" destOrd="0" parTransId="{B01CD8C5-93BF-4D04-BF0D-5E4C649BA6F8}" sibTransId="{30ED959C-D68A-43D7-A22E-AF8ED0DDFDA0}"/>
    <dgm:cxn modelId="{819FF279-3F9F-48B3-A730-13813A378431}" type="presOf" srcId="{479F47C0-B85E-44E6-8966-ACC8A75E962E}" destId="{6519E3D1-314A-47AF-9DEF-9E99265104CF}" srcOrd="0" destOrd="0" presId="urn:microsoft.com/office/officeart/2005/8/layout/chevron1"/>
    <dgm:cxn modelId="{B3BC9B8E-E91D-42B7-BE72-0B6A69F279C2}" type="presOf" srcId="{B3004DBC-B661-40C5-B6E5-BC6879CDFF05}" destId="{AE923783-8424-4953-B9BF-0B1323598E88}" srcOrd="0" destOrd="0" presId="urn:microsoft.com/office/officeart/2005/8/layout/chevron1"/>
    <dgm:cxn modelId="{CA5DDCB2-5FF9-405D-BFFC-97A643BFCE62}" srcId="{D195CABD-D5B8-4EBD-AADB-5D13A6A2581B}" destId="{1B90B076-5639-4965-9781-C89B58A1B91B}" srcOrd="1" destOrd="0" parTransId="{D76B52CE-8D7A-48F8-B6B4-DCE290985ECD}" sibTransId="{1C20506B-5688-4032-8E67-6849C05D9A93}"/>
    <dgm:cxn modelId="{0DBB64B8-5C5D-45B8-B962-524A521663C7}" srcId="{D195CABD-D5B8-4EBD-AADB-5D13A6A2581B}" destId="{B3004DBC-B661-40C5-B6E5-BC6879CDFF05}" srcOrd="6" destOrd="0" parTransId="{85602B4C-7382-4688-9AB4-54207954650A}" sibTransId="{B34F1873-5C94-40C1-85B9-CB7980A1D255}"/>
    <dgm:cxn modelId="{461312BB-D884-45D8-8493-DC9F8955555D}" srcId="{D195CABD-D5B8-4EBD-AADB-5D13A6A2581B}" destId="{164C092B-FE1F-4ACB-ABC4-D75961F1E5F5}" srcOrd="2" destOrd="0" parTransId="{4A4FDFE4-3ABC-4D78-92BD-D8DA227DCADD}" sibTransId="{D4CD7C53-2591-4092-848D-61A68E92946D}"/>
    <dgm:cxn modelId="{2BB598D0-8C67-4B0E-9D41-3908D9D2D20B}" type="presOf" srcId="{FEB91F1E-9897-4F5E-959B-5F30A678E139}" destId="{CB2EA78E-37BC-4A08-9EB5-F4228E2861AC}" srcOrd="0" destOrd="0" presId="urn:microsoft.com/office/officeart/2005/8/layout/chevron1"/>
    <dgm:cxn modelId="{E72BA7DA-B302-4EEA-906E-CBF4D33989CF}" type="presOf" srcId="{1EB4EE77-3DE2-44EF-B8B6-2D7DC35475E6}" destId="{87260C49-0264-447F-B1A8-02EBB4CEAAB9}" srcOrd="0" destOrd="0" presId="urn:microsoft.com/office/officeart/2005/8/layout/chevron1"/>
    <dgm:cxn modelId="{CCF30CE5-9A6D-441A-9E8C-EB3F8BA25B72}" type="presOf" srcId="{CD79F580-BDDA-4761-A299-AD5462858C67}" destId="{9AAA606D-F761-4459-9C88-3B2769F44E1B}" srcOrd="0" destOrd="0" presId="urn:microsoft.com/office/officeart/2005/8/layout/chevron1"/>
    <dgm:cxn modelId="{ED062DFC-603C-4795-BBA6-25AA61CB3ED2}" type="presOf" srcId="{164C092B-FE1F-4ACB-ABC4-D75961F1E5F5}" destId="{DC1FE300-6B39-4ADC-8D4A-2C7E1CE2EC70}" srcOrd="0" destOrd="0" presId="urn:microsoft.com/office/officeart/2005/8/layout/chevron1"/>
    <dgm:cxn modelId="{29DBEEB5-39BF-4268-A287-69DF7B7BFC52}" type="presParOf" srcId="{2FAA1359-A017-4A57-A81F-DD452284CBBB}" destId="{9AAA606D-F761-4459-9C88-3B2769F44E1B}" srcOrd="0" destOrd="0" presId="urn:microsoft.com/office/officeart/2005/8/layout/chevron1"/>
    <dgm:cxn modelId="{68CB573F-7C8D-4AFA-9B80-DF83A6F7ECDD}" type="presParOf" srcId="{2FAA1359-A017-4A57-A81F-DD452284CBBB}" destId="{44C6D1DA-EA92-438F-AF58-19CBA3D41B5F}" srcOrd="1" destOrd="0" presId="urn:microsoft.com/office/officeart/2005/8/layout/chevron1"/>
    <dgm:cxn modelId="{D6AC85A9-B3F7-4886-B578-D3C01455F6A6}" type="presParOf" srcId="{2FAA1359-A017-4A57-A81F-DD452284CBBB}" destId="{22B18524-4339-4EA0-A64E-94BB4FBE877F}" srcOrd="2" destOrd="0" presId="urn:microsoft.com/office/officeart/2005/8/layout/chevron1"/>
    <dgm:cxn modelId="{67656364-4D8C-455B-82F4-1ADD286D15E4}" type="presParOf" srcId="{2FAA1359-A017-4A57-A81F-DD452284CBBB}" destId="{5040BBFF-CBD9-4F9D-AD71-A1D91C0BA325}" srcOrd="3" destOrd="0" presId="urn:microsoft.com/office/officeart/2005/8/layout/chevron1"/>
    <dgm:cxn modelId="{9D349565-B2CF-4A94-8CBD-75C026570935}" type="presParOf" srcId="{2FAA1359-A017-4A57-A81F-DD452284CBBB}" destId="{DC1FE300-6B39-4ADC-8D4A-2C7E1CE2EC70}" srcOrd="4" destOrd="0" presId="urn:microsoft.com/office/officeart/2005/8/layout/chevron1"/>
    <dgm:cxn modelId="{A879D9E8-11B6-43BF-AF5E-A5F77BB9BC04}" type="presParOf" srcId="{2FAA1359-A017-4A57-A81F-DD452284CBBB}" destId="{78F18915-2FE5-4B12-8C8C-932A1769BC3A}" srcOrd="5" destOrd="0" presId="urn:microsoft.com/office/officeart/2005/8/layout/chevron1"/>
    <dgm:cxn modelId="{4C90E589-544C-407E-B428-804CFE272A14}" type="presParOf" srcId="{2FAA1359-A017-4A57-A81F-DD452284CBBB}" destId="{524AD8C4-AF8C-419C-804A-CF5C2B37F25A}" srcOrd="6" destOrd="0" presId="urn:microsoft.com/office/officeart/2005/8/layout/chevron1"/>
    <dgm:cxn modelId="{E043463B-792E-405B-A376-1CBE3521BFC6}" type="presParOf" srcId="{2FAA1359-A017-4A57-A81F-DD452284CBBB}" destId="{37C8331D-6224-48B4-8767-AB67975F416C}" srcOrd="7" destOrd="0" presId="urn:microsoft.com/office/officeart/2005/8/layout/chevron1"/>
    <dgm:cxn modelId="{50C39985-ADAD-471E-AE24-DB73582CD0AB}" type="presParOf" srcId="{2FAA1359-A017-4A57-A81F-DD452284CBBB}" destId="{6519E3D1-314A-47AF-9DEF-9E99265104CF}" srcOrd="8" destOrd="0" presId="urn:microsoft.com/office/officeart/2005/8/layout/chevron1"/>
    <dgm:cxn modelId="{680492B9-D24A-413B-8386-CBD4C4D7C7E5}" type="presParOf" srcId="{2FAA1359-A017-4A57-A81F-DD452284CBBB}" destId="{40CE55DE-DF9E-4B5E-AFD0-F1EAC488D624}" srcOrd="9" destOrd="0" presId="urn:microsoft.com/office/officeart/2005/8/layout/chevron1"/>
    <dgm:cxn modelId="{1638F442-3851-42F2-8ACC-38CF9A37EFF2}" type="presParOf" srcId="{2FAA1359-A017-4A57-A81F-DD452284CBBB}" destId="{CB2EA78E-37BC-4A08-9EB5-F4228E2861AC}" srcOrd="10" destOrd="0" presId="urn:microsoft.com/office/officeart/2005/8/layout/chevron1"/>
    <dgm:cxn modelId="{B3B9DF15-5A92-49A2-BA27-94F44EB56858}" type="presParOf" srcId="{2FAA1359-A017-4A57-A81F-DD452284CBBB}" destId="{62581BAE-2DE7-46C0-95FB-C523C26DCCCD}" srcOrd="11" destOrd="0" presId="urn:microsoft.com/office/officeart/2005/8/layout/chevron1"/>
    <dgm:cxn modelId="{B8CE707B-5AEB-4A07-9C81-886842F602BB}" type="presParOf" srcId="{2FAA1359-A017-4A57-A81F-DD452284CBBB}" destId="{AE923783-8424-4953-B9BF-0B1323598E88}" srcOrd="12" destOrd="0" presId="urn:microsoft.com/office/officeart/2005/8/layout/chevron1"/>
    <dgm:cxn modelId="{7BAF9DBF-BA2B-4572-9BB3-B2AA19C8BCE4}" type="presParOf" srcId="{2FAA1359-A017-4A57-A81F-DD452284CBBB}" destId="{BAE75F11-75FE-4D6D-9FE4-24E2AA6F80FA}" srcOrd="13" destOrd="0" presId="urn:microsoft.com/office/officeart/2005/8/layout/chevron1"/>
    <dgm:cxn modelId="{3717A4EA-C155-4DB6-8CEB-26C01D482EC2}" type="presParOf" srcId="{2FAA1359-A017-4A57-A81F-DD452284CBBB}" destId="{87260C49-0264-447F-B1A8-02EBB4CEAAB9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483AB-35A6-43F6-A49C-44FD3E5E2636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FCA301-B784-45FE-8C43-C04BB7D8279E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200" dirty="0"/>
            <a:t>Machine Learning</a:t>
          </a:r>
        </a:p>
      </dgm:t>
    </dgm:pt>
    <dgm:pt modelId="{62F3474F-5F19-4179-8E11-8FFDF2CFF1F8}" type="parTrans" cxnId="{98F9CB5F-71D4-4487-BE87-1711B5660F50}">
      <dgm:prSet/>
      <dgm:spPr/>
      <dgm:t>
        <a:bodyPr/>
        <a:lstStyle/>
        <a:p>
          <a:endParaRPr lang="en-US" sz="1200"/>
        </a:p>
      </dgm:t>
    </dgm:pt>
    <dgm:pt modelId="{4F87324A-BA88-4273-B5DF-6FB6F9633E8E}" type="sibTrans" cxnId="{98F9CB5F-71D4-4487-BE87-1711B5660F50}">
      <dgm:prSet/>
      <dgm:spPr/>
      <dgm:t>
        <a:bodyPr/>
        <a:lstStyle/>
        <a:p>
          <a:endParaRPr lang="en-US" sz="1200"/>
        </a:p>
      </dgm:t>
    </dgm:pt>
    <dgm:pt modelId="{00488036-EFEF-4380-87BE-A8B5B6F1B549}" type="asst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200" dirty="0"/>
            <a:t>Supervised</a:t>
          </a:r>
        </a:p>
      </dgm:t>
    </dgm:pt>
    <dgm:pt modelId="{51724CE6-2004-4562-BAE7-ED350DCD112E}" type="parTrans" cxnId="{E048D961-F4D2-4646-9AC0-DF77D4DFA92C}">
      <dgm:prSet/>
      <dgm:spPr/>
      <dgm:t>
        <a:bodyPr/>
        <a:lstStyle/>
        <a:p>
          <a:endParaRPr lang="en-US" sz="1200"/>
        </a:p>
      </dgm:t>
    </dgm:pt>
    <dgm:pt modelId="{CB798984-E397-4BBD-8891-D07C7E38824E}" type="sibTrans" cxnId="{E048D961-F4D2-4646-9AC0-DF77D4DFA92C}">
      <dgm:prSet/>
      <dgm:spPr/>
      <dgm:t>
        <a:bodyPr/>
        <a:lstStyle/>
        <a:p>
          <a:endParaRPr lang="en-US" sz="1200"/>
        </a:p>
      </dgm:t>
    </dgm:pt>
    <dgm:pt modelId="{29AE8736-9750-4686-A3B9-2CB16BF069E6}" type="asst">
      <dgm:prSet custT="1"/>
      <dgm:spPr>
        <a:solidFill>
          <a:srgbClr val="002060"/>
        </a:solidFill>
      </dgm:spPr>
      <dgm:t>
        <a:bodyPr/>
        <a:lstStyle/>
        <a:p>
          <a:r>
            <a:rPr lang="en-US" sz="1200" dirty="0"/>
            <a:t>Unsupervised</a:t>
          </a:r>
        </a:p>
      </dgm:t>
    </dgm:pt>
    <dgm:pt modelId="{5250189B-EAB2-4402-9869-82B4FC54DFE9}" type="parTrans" cxnId="{149E4B2C-35B6-4F6E-8FE0-43B6E1CDA6B3}">
      <dgm:prSet/>
      <dgm:spPr/>
      <dgm:t>
        <a:bodyPr/>
        <a:lstStyle/>
        <a:p>
          <a:endParaRPr lang="en-US" sz="1200"/>
        </a:p>
      </dgm:t>
    </dgm:pt>
    <dgm:pt modelId="{2DB2B7ED-AAC3-4008-A063-0B8ACBBA0929}" type="sibTrans" cxnId="{149E4B2C-35B6-4F6E-8FE0-43B6E1CDA6B3}">
      <dgm:prSet/>
      <dgm:spPr/>
      <dgm:t>
        <a:bodyPr/>
        <a:lstStyle/>
        <a:p>
          <a:endParaRPr lang="en-US" sz="1200"/>
        </a:p>
      </dgm:t>
    </dgm:pt>
    <dgm:pt modelId="{93695651-3838-4ED7-AEC1-BB057838B6DA}" type="asst">
      <dgm:prSet custT="1"/>
      <dgm:spPr>
        <a:solidFill>
          <a:srgbClr val="002060"/>
        </a:solidFill>
      </dgm:spPr>
      <dgm:t>
        <a:bodyPr/>
        <a:lstStyle/>
        <a:p>
          <a:r>
            <a:rPr lang="en-US" sz="1200" dirty="0"/>
            <a:t>Reinforcement</a:t>
          </a:r>
        </a:p>
      </dgm:t>
    </dgm:pt>
    <dgm:pt modelId="{D3168331-6029-4F17-A7EA-0EC8B3D75088}" type="parTrans" cxnId="{13AA1D68-A404-4B61-AC11-D0E9E37FECB9}">
      <dgm:prSet/>
      <dgm:spPr/>
      <dgm:t>
        <a:bodyPr/>
        <a:lstStyle/>
        <a:p>
          <a:endParaRPr lang="en-US" sz="1200"/>
        </a:p>
      </dgm:t>
    </dgm:pt>
    <dgm:pt modelId="{87B1114A-179F-402B-8107-EB0F783A2B4B}" type="sibTrans" cxnId="{13AA1D68-A404-4B61-AC11-D0E9E37FECB9}">
      <dgm:prSet/>
      <dgm:spPr/>
      <dgm:t>
        <a:bodyPr/>
        <a:lstStyle/>
        <a:p>
          <a:endParaRPr lang="en-US" sz="1200"/>
        </a:p>
      </dgm:t>
    </dgm:pt>
    <dgm:pt modelId="{EF8D3905-C2D1-4C70-8F4A-B36302C3A02B}" type="asst">
      <dgm:prSet custT="1"/>
      <dgm:spPr/>
      <dgm:t>
        <a:bodyPr/>
        <a:lstStyle/>
        <a:p>
          <a:pPr>
            <a:buNone/>
          </a:pPr>
          <a:r>
            <a:rPr lang="en-US" sz="1200" dirty="0"/>
            <a:t>Regression</a:t>
          </a:r>
        </a:p>
        <a:p>
          <a:pPr>
            <a:buFont typeface="Arial" panose="020B0604020202020204" pitchFamily="34" charset="0"/>
            <a:buChar char="•"/>
          </a:pPr>
          <a:r>
            <a:rPr lang="en-US" sz="1200" dirty="0"/>
            <a:t>1. Linear</a:t>
          </a:r>
        </a:p>
        <a:p>
          <a:pPr>
            <a:buFont typeface="Arial" panose="020B0604020202020204" pitchFamily="34" charset="0"/>
            <a:buChar char="•"/>
          </a:pPr>
          <a:r>
            <a:rPr lang="en-US" sz="1200" dirty="0"/>
            <a:t>2. Polynomial</a:t>
          </a:r>
        </a:p>
      </dgm:t>
    </dgm:pt>
    <dgm:pt modelId="{DFD8E40C-FA49-4746-B68B-1828AF31D26E}" type="parTrans" cxnId="{8384EC8F-73E0-4CDB-8896-BD11CA67079A}">
      <dgm:prSet/>
      <dgm:spPr/>
      <dgm:t>
        <a:bodyPr/>
        <a:lstStyle/>
        <a:p>
          <a:endParaRPr lang="en-US" sz="1200"/>
        </a:p>
      </dgm:t>
    </dgm:pt>
    <dgm:pt modelId="{C0376547-88A6-4D2F-B78B-1992A9601B6E}" type="sibTrans" cxnId="{8384EC8F-73E0-4CDB-8896-BD11CA67079A}">
      <dgm:prSet/>
      <dgm:spPr/>
      <dgm:t>
        <a:bodyPr/>
        <a:lstStyle/>
        <a:p>
          <a:endParaRPr lang="en-US" sz="1200"/>
        </a:p>
      </dgm:t>
    </dgm:pt>
    <dgm:pt modelId="{EDC5CCCD-3BC9-4CFD-965E-0AE591AE0AF6}" type="asst">
      <dgm:prSet custT="1"/>
      <dgm:spPr/>
      <dgm:t>
        <a:bodyPr/>
        <a:lstStyle/>
        <a:p>
          <a:r>
            <a:rPr lang="en-US" sz="1200" dirty="0"/>
            <a:t>Decision Tree</a:t>
          </a:r>
        </a:p>
      </dgm:t>
    </dgm:pt>
    <dgm:pt modelId="{51ABBF3A-43BA-4B53-A990-813623AAF3C7}" type="sibTrans" cxnId="{696FA222-9FFF-41B8-93DF-92F0709CE8FA}">
      <dgm:prSet/>
      <dgm:spPr/>
      <dgm:t>
        <a:bodyPr/>
        <a:lstStyle/>
        <a:p>
          <a:endParaRPr lang="en-US" sz="1200"/>
        </a:p>
      </dgm:t>
    </dgm:pt>
    <dgm:pt modelId="{A012E979-0576-44CD-8DD3-E95DD9DB559E}" type="parTrans" cxnId="{696FA222-9FFF-41B8-93DF-92F0709CE8FA}">
      <dgm:prSet/>
      <dgm:spPr/>
      <dgm:t>
        <a:bodyPr/>
        <a:lstStyle/>
        <a:p>
          <a:endParaRPr lang="en-US" sz="1200"/>
        </a:p>
      </dgm:t>
    </dgm:pt>
    <dgm:pt modelId="{9F247173-6288-415A-AD15-66CF3AAEE11C}" type="asst">
      <dgm:prSet custT="1"/>
      <dgm:spPr/>
      <dgm:t>
        <a:bodyPr/>
        <a:lstStyle/>
        <a:p>
          <a:r>
            <a:rPr lang="en-US" sz="1200" dirty="0"/>
            <a:t>Random Forest</a:t>
          </a:r>
        </a:p>
      </dgm:t>
    </dgm:pt>
    <dgm:pt modelId="{D7F5C914-3B28-4F99-A8D7-9CE2E149913D}" type="sibTrans" cxnId="{ED4417E6-9D56-466E-B109-A94601FD9F3A}">
      <dgm:prSet/>
      <dgm:spPr/>
      <dgm:t>
        <a:bodyPr/>
        <a:lstStyle/>
        <a:p>
          <a:endParaRPr lang="en-US" sz="1200"/>
        </a:p>
      </dgm:t>
    </dgm:pt>
    <dgm:pt modelId="{45763970-5974-4D5A-80D4-966F1F6AC002}" type="parTrans" cxnId="{ED4417E6-9D56-466E-B109-A94601FD9F3A}">
      <dgm:prSet/>
      <dgm:spPr/>
      <dgm:t>
        <a:bodyPr/>
        <a:lstStyle/>
        <a:p>
          <a:endParaRPr lang="en-US" sz="1200"/>
        </a:p>
      </dgm:t>
    </dgm:pt>
    <dgm:pt modelId="{CA07E9DB-5789-4C74-B464-C0C79A0C9222}" type="asst">
      <dgm:prSet custT="1"/>
      <dgm:spPr/>
      <dgm:t>
        <a:bodyPr/>
        <a:lstStyle/>
        <a:p>
          <a:r>
            <a:rPr lang="en-US" sz="1200" dirty="0"/>
            <a:t>Classification</a:t>
          </a:r>
        </a:p>
        <a:p>
          <a:r>
            <a:rPr lang="en-US" sz="1200" dirty="0"/>
            <a:t>1. KNN</a:t>
          </a:r>
        </a:p>
        <a:p>
          <a:r>
            <a:rPr lang="en-US" sz="1200" dirty="0"/>
            <a:t>2. Trees</a:t>
          </a:r>
        </a:p>
        <a:p>
          <a:r>
            <a:rPr lang="en-US" sz="1200" dirty="0"/>
            <a:t>3. Logistic Regression</a:t>
          </a:r>
        </a:p>
        <a:p>
          <a:r>
            <a:rPr lang="en-US" sz="1200" dirty="0"/>
            <a:t>4. Naïve Bayes</a:t>
          </a:r>
        </a:p>
        <a:p>
          <a:r>
            <a:rPr lang="en-US" sz="1200" dirty="0"/>
            <a:t>5. SVM</a:t>
          </a:r>
        </a:p>
      </dgm:t>
    </dgm:pt>
    <dgm:pt modelId="{8A1147AD-6D65-45FE-9434-DB0A749A508D}" type="sibTrans" cxnId="{B7AF8BC0-1948-4015-BF3C-27C6813115A8}">
      <dgm:prSet/>
      <dgm:spPr/>
      <dgm:t>
        <a:bodyPr/>
        <a:lstStyle/>
        <a:p>
          <a:endParaRPr lang="en-US" sz="1200"/>
        </a:p>
      </dgm:t>
    </dgm:pt>
    <dgm:pt modelId="{64E3D8DE-C615-4AAA-8BEE-ABE331000AF0}" type="parTrans" cxnId="{B7AF8BC0-1948-4015-BF3C-27C6813115A8}">
      <dgm:prSet/>
      <dgm:spPr/>
      <dgm:t>
        <a:bodyPr/>
        <a:lstStyle/>
        <a:p>
          <a:endParaRPr lang="en-US" sz="1200"/>
        </a:p>
      </dgm:t>
    </dgm:pt>
    <dgm:pt modelId="{A0B6FF1A-D70F-476F-9856-B955AA6E31CF}" type="asst">
      <dgm:prSet custT="1"/>
      <dgm:spPr/>
      <dgm:t>
        <a:bodyPr/>
        <a:lstStyle/>
        <a:p>
          <a:r>
            <a:rPr lang="en-US" sz="1200" dirty="0"/>
            <a:t>Clustering</a:t>
          </a:r>
        </a:p>
        <a:p>
          <a:r>
            <a:rPr lang="en-US" sz="1200" dirty="0"/>
            <a:t>1. SVD</a:t>
          </a:r>
        </a:p>
        <a:p>
          <a:r>
            <a:rPr lang="en-US" sz="1200" dirty="0"/>
            <a:t>2. PCA</a:t>
          </a:r>
        </a:p>
        <a:p>
          <a:r>
            <a:rPr lang="en-US" sz="1200" dirty="0"/>
            <a:t>3. K-means</a:t>
          </a:r>
        </a:p>
      </dgm:t>
    </dgm:pt>
    <dgm:pt modelId="{242F7F05-76A1-4363-B256-EBF4E42C728E}" type="parTrans" cxnId="{917D883F-C207-4658-B793-94E0A6EC845A}">
      <dgm:prSet/>
      <dgm:spPr/>
      <dgm:t>
        <a:bodyPr/>
        <a:lstStyle/>
        <a:p>
          <a:endParaRPr lang="en-US" sz="1200"/>
        </a:p>
      </dgm:t>
    </dgm:pt>
    <dgm:pt modelId="{BEBEF915-712D-443D-AA32-ABC313C25099}" type="sibTrans" cxnId="{917D883F-C207-4658-B793-94E0A6EC845A}">
      <dgm:prSet/>
      <dgm:spPr/>
      <dgm:t>
        <a:bodyPr/>
        <a:lstStyle/>
        <a:p>
          <a:endParaRPr lang="en-US" sz="1200"/>
        </a:p>
      </dgm:t>
    </dgm:pt>
    <dgm:pt modelId="{2A6E33E5-6481-4490-A067-5A413E627770}" type="asst">
      <dgm:prSet custT="1"/>
      <dgm:spPr/>
      <dgm:t>
        <a:bodyPr/>
        <a:lstStyle/>
        <a:p>
          <a:r>
            <a:rPr lang="en-US" sz="1200" dirty="0"/>
            <a:t>Association Analysis</a:t>
          </a:r>
        </a:p>
        <a:p>
          <a:r>
            <a:rPr lang="en-US" sz="1200" dirty="0"/>
            <a:t>1. </a:t>
          </a:r>
          <a:r>
            <a:rPr lang="en-US" sz="1200" dirty="0" err="1"/>
            <a:t>Apriori</a:t>
          </a:r>
          <a:endParaRPr lang="en-US" sz="1200" dirty="0"/>
        </a:p>
        <a:p>
          <a:r>
            <a:rPr lang="en-US" sz="1200" dirty="0"/>
            <a:t>2. FP-Growth</a:t>
          </a:r>
        </a:p>
      </dgm:t>
    </dgm:pt>
    <dgm:pt modelId="{5A0ABA53-76D2-4847-983D-618E24FD1A34}" type="parTrans" cxnId="{ABC76B02-ABC2-4CDB-A897-88279B282E78}">
      <dgm:prSet/>
      <dgm:spPr/>
      <dgm:t>
        <a:bodyPr/>
        <a:lstStyle/>
        <a:p>
          <a:endParaRPr lang="en-US" sz="1200"/>
        </a:p>
      </dgm:t>
    </dgm:pt>
    <dgm:pt modelId="{C0A90F71-DF48-4E71-A30D-9E601E6C7FCA}" type="sibTrans" cxnId="{ABC76B02-ABC2-4CDB-A897-88279B282E78}">
      <dgm:prSet/>
      <dgm:spPr/>
      <dgm:t>
        <a:bodyPr/>
        <a:lstStyle/>
        <a:p>
          <a:endParaRPr lang="en-US" sz="1200"/>
        </a:p>
      </dgm:t>
    </dgm:pt>
    <dgm:pt modelId="{922CE2F9-F9AF-43F6-A384-A1215DA3C74B}" type="asst">
      <dgm:prSet custT="1"/>
      <dgm:spPr/>
      <dgm:t>
        <a:bodyPr/>
        <a:lstStyle/>
        <a:p>
          <a:r>
            <a:rPr lang="en-US" sz="1200" dirty="0"/>
            <a:t>Hidden Markov Model</a:t>
          </a:r>
        </a:p>
      </dgm:t>
    </dgm:pt>
    <dgm:pt modelId="{5F3EB393-B802-480C-8F69-7A44050DD6E3}" type="parTrans" cxnId="{958870AE-0F3A-4FBA-89DF-165CB3F94A3C}">
      <dgm:prSet/>
      <dgm:spPr/>
      <dgm:t>
        <a:bodyPr/>
        <a:lstStyle/>
        <a:p>
          <a:endParaRPr lang="en-US" sz="1200"/>
        </a:p>
      </dgm:t>
    </dgm:pt>
    <dgm:pt modelId="{DC1EF6DE-38C1-4E12-9CC2-0A4FE17D854D}" type="sibTrans" cxnId="{958870AE-0F3A-4FBA-89DF-165CB3F94A3C}">
      <dgm:prSet/>
      <dgm:spPr/>
      <dgm:t>
        <a:bodyPr/>
        <a:lstStyle/>
        <a:p>
          <a:endParaRPr lang="en-US" sz="1200"/>
        </a:p>
      </dgm:t>
    </dgm:pt>
    <dgm:pt modelId="{95971C3E-C44F-4349-8673-C459428DBBB0}" type="pres">
      <dgm:prSet presAssocID="{930483AB-35A6-43F6-A49C-44FD3E5E26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28D433-B5E4-40E2-91E6-34302B1413B2}" type="pres">
      <dgm:prSet presAssocID="{06FCA301-B784-45FE-8C43-C04BB7D8279E}" presName="hierRoot1" presStyleCnt="0">
        <dgm:presLayoutVars>
          <dgm:hierBranch val="init"/>
        </dgm:presLayoutVars>
      </dgm:prSet>
      <dgm:spPr/>
    </dgm:pt>
    <dgm:pt modelId="{2A8C93A2-875B-4F02-A172-04A450D67819}" type="pres">
      <dgm:prSet presAssocID="{06FCA301-B784-45FE-8C43-C04BB7D8279E}" presName="rootComposite1" presStyleCnt="0"/>
      <dgm:spPr/>
    </dgm:pt>
    <dgm:pt modelId="{027A4986-9BDE-4FF8-9E68-7EBE606F717B}" type="pres">
      <dgm:prSet presAssocID="{06FCA301-B784-45FE-8C43-C04BB7D8279E}" presName="rootText1" presStyleLbl="node0" presStyleIdx="0" presStyleCnt="1" custLinFactNeighborX="-84807" custLinFactNeighborY="5963">
        <dgm:presLayoutVars>
          <dgm:chPref val="3"/>
        </dgm:presLayoutVars>
      </dgm:prSet>
      <dgm:spPr>
        <a:prstGeom prst="roundRect">
          <a:avLst/>
        </a:prstGeom>
      </dgm:spPr>
    </dgm:pt>
    <dgm:pt modelId="{6A8F0372-2620-4D8D-9745-F40BFD3CF7A9}" type="pres">
      <dgm:prSet presAssocID="{06FCA301-B784-45FE-8C43-C04BB7D8279E}" presName="rootConnector1" presStyleLbl="node1" presStyleIdx="0" presStyleCnt="0"/>
      <dgm:spPr/>
    </dgm:pt>
    <dgm:pt modelId="{F3CA025D-C36A-4CD1-BE0A-5B97298C32C9}" type="pres">
      <dgm:prSet presAssocID="{06FCA301-B784-45FE-8C43-C04BB7D8279E}" presName="hierChild2" presStyleCnt="0"/>
      <dgm:spPr/>
    </dgm:pt>
    <dgm:pt modelId="{BFBEB412-70BF-4D57-8C5B-F5B5C6A4007F}" type="pres">
      <dgm:prSet presAssocID="{06FCA301-B784-45FE-8C43-C04BB7D8279E}" presName="hierChild3" presStyleCnt="0"/>
      <dgm:spPr/>
    </dgm:pt>
    <dgm:pt modelId="{0C19E671-332E-490D-A4BF-43977081603D}" type="pres">
      <dgm:prSet presAssocID="{51724CE6-2004-4562-BAE7-ED350DCD112E}" presName="Name111" presStyleLbl="parChTrans1D2" presStyleIdx="0" presStyleCnt="3"/>
      <dgm:spPr/>
    </dgm:pt>
    <dgm:pt modelId="{199400EC-6A7E-447A-B88D-ABE62C721ECE}" type="pres">
      <dgm:prSet presAssocID="{00488036-EFEF-4380-87BE-A8B5B6F1B549}" presName="hierRoot3" presStyleCnt="0">
        <dgm:presLayoutVars>
          <dgm:hierBranch val="init"/>
        </dgm:presLayoutVars>
      </dgm:prSet>
      <dgm:spPr/>
    </dgm:pt>
    <dgm:pt modelId="{FCA50147-8EA8-4BCD-AD9E-2E2EF3CF6CD8}" type="pres">
      <dgm:prSet presAssocID="{00488036-EFEF-4380-87BE-A8B5B6F1B549}" presName="rootComposite3" presStyleCnt="0"/>
      <dgm:spPr/>
    </dgm:pt>
    <dgm:pt modelId="{192C369B-73D7-4131-BC95-44FB75F7FB2B}" type="pres">
      <dgm:prSet presAssocID="{00488036-EFEF-4380-87BE-A8B5B6F1B549}" presName="rootText3" presStyleLbl="asst1" presStyleIdx="0" presStyleCnt="10" custLinFactNeighborX="-75534" custLinFactNeighborY="-3253">
        <dgm:presLayoutVars>
          <dgm:chPref val="3"/>
        </dgm:presLayoutVars>
      </dgm:prSet>
      <dgm:spPr>
        <a:prstGeom prst="roundRect">
          <a:avLst/>
        </a:prstGeom>
      </dgm:spPr>
    </dgm:pt>
    <dgm:pt modelId="{9490E720-254E-41FA-98FE-B02F45AF6CF0}" type="pres">
      <dgm:prSet presAssocID="{00488036-EFEF-4380-87BE-A8B5B6F1B549}" presName="rootConnector3" presStyleLbl="asst1" presStyleIdx="0" presStyleCnt="10"/>
      <dgm:spPr/>
    </dgm:pt>
    <dgm:pt modelId="{D3CBFF15-65D2-49D3-BF1B-308273917D6C}" type="pres">
      <dgm:prSet presAssocID="{00488036-EFEF-4380-87BE-A8B5B6F1B549}" presName="hierChild6" presStyleCnt="0"/>
      <dgm:spPr/>
    </dgm:pt>
    <dgm:pt modelId="{C4A7E78D-2E1C-412D-A9C5-3F7431019ADD}" type="pres">
      <dgm:prSet presAssocID="{00488036-EFEF-4380-87BE-A8B5B6F1B549}" presName="hierChild7" presStyleCnt="0"/>
      <dgm:spPr/>
    </dgm:pt>
    <dgm:pt modelId="{334D2481-C466-4B1D-8030-1D5C38CA85C7}" type="pres">
      <dgm:prSet presAssocID="{DFD8E40C-FA49-4746-B68B-1828AF31D26E}" presName="Name111" presStyleLbl="parChTrans1D3" presStyleIdx="0" presStyleCnt="7"/>
      <dgm:spPr/>
    </dgm:pt>
    <dgm:pt modelId="{139BB956-0011-49A8-9BE1-20287F5F7656}" type="pres">
      <dgm:prSet presAssocID="{EF8D3905-C2D1-4C70-8F4A-B36302C3A02B}" presName="hierRoot3" presStyleCnt="0">
        <dgm:presLayoutVars>
          <dgm:hierBranch val="init"/>
        </dgm:presLayoutVars>
      </dgm:prSet>
      <dgm:spPr/>
    </dgm:pt>
    <dgm:pt modelId="{243112C3-3C0B-4C13-8B16-505E2EDF3C57}" type="pres">
      <dgm:prSet presAssocID="{EF8D3905-C2D1-4C70-8F4A-B36302C3A02B}" presName="rootComposite3" presStyleCnt="0"/>
      <dgm:spPr/>
    </dgm:pt>
    <dgm:pt modelId="{344CE5C9-DF1A-4314-8832-3DD7EC8587C9}" type="pres">
      <dgm:prSet presAssocID="{EF8D3905-C2D1-4C70-8F4A-B36302C3A02B}" presName="rootText3" presStyleLbl="asst1" presStyleIdx="1" presStyleCnt="10" custScaleY="138288" custLinFactNeighborX="41644" custLinFactNeighborY="1084">
        <dgm:presLayoutVars>
          <dgm:chPref val="3"/>
        </dgm:presLayoutVars>
      </dgm:prSet>
      <dgm:spPr>
        <a:prstGeom prst="roundRect">
          <a:avLst/>
        </a:prstGeom>
      </dgm:spPr>
    </dgm:pt>
    <dgm:pt modelId="{0DA9D4D0-4350-46E4-93D5-6C129FB89038}" type="pres">
      <dgm:prSet presAssocID="{EF8D3905-C2D1-4C70-8F4A-B36302C3A02B}" presName="rootConnector3" presStyleLbl="asst1" presStyleIdx="1" presStyleCnt="10"/>
      <dgm:spPr/>
    </dgm:pt>
    <dgm:pt modelId="{66F46315-6F16-4065-A6D4-B644EBD21F9B}" type="pres">
      <dgm:prSet presAssocID="{EF8D3905-C2D1-4C70-8F4A-B36302C3A02B}" presName="hierChild6" presStyleCnt="0"/>
      <dgm:spPr/>
    </dgm:pt>
    <dgm:pt modelId="{688A648A-A2BF-4BE1-8B46-3877B421A823}" type="pres">
      <dgm:prSet presAssocID="{EF8D3905-C2D1-4C70-8F4A-B36302C3A02B}" presName="hierChild7" presStyleCnt="0"/>
      <dgm:spPr/>
    </dgm:pt>
    <dgm:pt modelId="{A8EDAF94-16F4-4719-A667-32188AE52971}" type="pres">
      <dgm:prSet presAssocID="{A012E979-0576-44CD-8DD3-E95DD9DB559E}" presName="Name111" presStyleLbl="parChTrans1D3" presStyleIdx="1" presStyleCnt="7"/>
      <dgm:spPr/>
    </dgm:pt>
    <dgm:pt modelId="{2E2DC4F6-E56C-41B7-A4A6-0B69BEC90D60}" type="pres">
      <dgm:prSet presAssocID="{EDC5CCCD-3BC9-4CFD-965E-0AE591AE0AF6}" presName="hierRoot3" presStyleCnt="0">
        <dgm:presLayoutVars>
          <dgm:hierBranch val="init"/>
        </dgm:presLayoutVars>
      </dgm:prSet>
      <dgm:spPr/>
    </dgm:pt>
    <dgm:pt modelId="{61289228-2833-4885-967E-DD1D59A1716E}" type="pres">
      <dgm:prSet presAssocID="{EDC5CCCD-3BC9-4CFD-965E-0AE591AE0AF6}" presName="rootComposite3" presStyleCnt="0"/>
      <dgm:spPr/>
    </dgm:pt>
    <dgm:pt modelId="{D26E82AE-14BC-48F9-91E3-3629F4ACEB7C}" type="pres">
      <dgm:prSet presAssocID="{EDC5CCCD-3BC9-4CFD-965E-0AE591AE0AF6}" presName="rootText3" presStyleLbl="asst1" presStyleIdx="2" presStyleCnt="10" custLinFactY="63260" custLinFactNeighborX="-78173" custLinFactNeighborY="100000">
        <dgm:presLayoutVars>
          <dgm:chPref val="3"/>
        </dgm:presLayoutVars>
      </dgm:prSet>
      <dgm:spPr>
        <a:prstGeom prst="roundRect">
          <a:avLst/>
        </a:prstGeom>
      </dgm:spPr>
    </dgm:pt>
    <dgm:pt modelId="{94A94A2E-74E1-45E1-A814-F68F2B96D0D7}" type="pres">
      <dgm:prSet presAssocID="{EDC5CCCD-3BC9-4CFD-965E-0AE591AE0AF6}" presName="rootConnector3" presStyleLbl="asst1" presStyleIdx="2" presStyleCnt="10"/>
      <dgm:spPr/>
    </dgm:pt>
    <dgm:pt modelId="{AA8C7196-47E5-4DB5-9028-2E1F99CEBCCB}" type="pres">
      <dgm:prSet presAssocID="{EDC5CCCD-3BC9-4CFD-965E-0AE591AE0AF6}" presName="hierChild6" presStyleCnt="0"/>
      <dgm:spPr/>
    </dgm:pt>
    <dgm:pt modelId="{07B794A6-D936-43F4-9283-97A1F581ECBC}" type="pres">
      <dgm:prSet presAssocID="{EDC5CCCD-3BC9-4CFD-965E-0AE591AE0AF6}" presName="hierChild7" presStyleCnt="0"/>
      <dgm:spPr/>
    </dgm:pt>
    <dgm:pt modelId="{C3D81576-632A-4E2A-A621-1666B3B6EEC3}" type="pres">
      <dgm:prSet presAssocID="{45763970-5974-4D5A-80D4-966F1F6AC002}" presName="Name111" presStyleLbl="parChTrans1D3" presStyleIdx="2" presStyleCnt="7"/>
      <dgm:spPr/>
    </dgm:pt>
    <dgm:pt modelId="{95E762A5-47D9-4589-A7AE-532A77BEEC4D}" type="pres">
      <dgm:prSet presAssocID="{9F247173-6288-415A-AD15-66CF3AAEE11C}" presName="hierRoot3" presStyleCnt="0">
        <dgm:presLayoutVars>
          <dgm:hierBranch val="init"/>
        </dgm:presLayoutVars>
      </dgm:prSet>
      <dgm:spPr/>
    </dgm:pt>
    <dgm:pt modelId="{AFD572A0-93CD-4B4F-A893-848417242662}" type="pres">
      <dgm:prSet presAssocID="{9F247173-6288-415A-AD15-66CF3AAEE11C}" presName="rootComposite3" presStyleCnt="0"/>
      <dgm:spPr/>
    </dgm:pt>
    <dgm:pt modelId="{1383CFEC-3AE3-44D1-A8E2-494B9B0BBA0A}" type="pres">
      <dgm:prSet presAssocID="{9F247173-6288-415A-AD15-66CF3AAEE11C}" presName="rootText3" presStyleLbl="asst1" presStyleIdx="3" presStyleCnt="10" custLinFactY="23948" custLinFactNeighborX="44583" custLinFactNeighborY="100000">
        <dgm:presLayoutVars>
          <dgm:chPref val="3"/>
        </dgm:presLayoutVars>
      </dgm:prSet>
      <dgm:spPr>
        <a:prstGeom prst="roundRect">
          <a:avLst/>
        </a:prstGeom>
      </dgm:spPr>
    </dgm:pt>
    <dgm:pt modelId="{F19BCBB3-6C7A-4A3E-832C-E1D647655BCE}" type="pres">
      <dgm:prSet presAssocID="{9F247173-6288-415A-AD15-66CF3AAEE11C}" presName="rootConnector3" presStyleLbl="asst1" presStyleIdx="3" presStyleCnt="10"/>
      <dgm:spPr/>
    </dgm:pt>
    <dgm:pt modelId="{AD60F849-7BA1-4E4A-AAF0-5BCFF46D39EB}" type="pres">
      <dgm:prSet presAssocID="{9F247173-6288-415A-AD15-66CF3AAEE11C}" presName="hierChild6" presStyleCnt="0"/>
      <dgm:spPr/>
    </dgm:pt>
    <dgm:pt modelId="{80FEF244-CEE4-4E8C-AD66-F71F1FBF7018}" type="pres">
      <dgm:prSet presAssocID="{9F247173-6288-415A-AD15-66CF3AAEE11C}" presName="hierChild7" presStyleCnt="0"/>
      <dgm:spPr/>
    </dgm:pt>
    <dgm:pt modelId="{B8565E22-08A3-4D74-A6FE-2F06C702B346}" type="pres">
      <dgm:prSet presAssocID="{64E3D8DE-C615-4AAA-8BEE-ABE331000AF0}" presName="Name111" presStyleLbl="parChTrans1D3" presStyleIdx="3" presStyleCnt="7"/>
      <dgm:spPr/>
    </dgm:pt>
    <dgm:pt modelId="{B989BB2D-6333-446E-B973-9A74DE0D2EDE}" type="pres">
      <dgm:prSet presAssocID="{CA07E9DB-5789-4C74-B464-C0C79A0C9222}" presName="hierRoot3" presStyleCnt="0">
        <dgm:presLayoutVars>
          <dgm:hierBranch val="init"/>
        </dgm:presLayoutVars>
      </dgm:prSet>
      <dgm:spPr/>
    </dgm:pt>
    <dgm:pt modelId="{6FF2E9CB-BC0A-4179-931B-389819A1B9A6}" type="pres">
      <dgm:prSet presAssocID="{CA07E9DB-5789-4C74-B464-C0C79A0C9222}" presName="rootComposite3" presStyleCnt="0"/>
      <dgm:spPr/>
    </dgm:pt>
    <dgm:pt modelId="{C2815900-F44C-494F-B590-DB70D59BDEFB}" type="pres">
      <dgm:prSet presAssocID="{CA07E9DB-5789-4C74-B464-C0C79A0C9222}" presName="rootText3" presStyleLbl="asst1" presStyleIdx="4" presStyleCnt="10" custScaleY="313063" custLinFactX="-100000" custLinFactY="-5212" custLinFactNeighborX="-106590" custLinFactNeighborY="-100000">
        <dgm:presLayoutVars>
          <dgm:chPref val="3"/>
        </dgm:presLayoutVars>
      </dgm:prSet>
      <dgm:spPr>
        <a:prstGeom prst="roundRect">
          <a:avLst/>
        </a:prstGeom>
      </dgm:spPr>
    </dgm:pt>
    <dgm:pt modelId="{15BC3BD2-6E89-4F5C-972A-70D6A9F480C2}" type="pres">
      <dgm:prSet presAssocID="{CA07E9DB-5789-4C74-B464-C0C79A0C9222}" presName="rootConnector3" presStyleLbl="asst1" presStyleIdx="4" presStyleCnt="10"/>
      <dgm:spPr/>
    </dgm:pt>
    <dgm:pt modelId="{F8D28305-CF16-44B2-AFAA-EAB47AC0EBEA}" type="pres">
      <dgm:prSet presAssocID="{CA07E9DB-5789-4C74-B464-C0C79A0C9222}" presName="hierChild6" presStyleCnt="0"/>
      <dgm:spPr/>
    </dgm:pt>
    <dgm:pt modelId="{FFD82EFE-0EE4-42B4-B4CE-8200DA30B132}" type="pres">
      <dgm:prSet presAssocID="{CA07E9DB-5789-4C74-B464-C0C79A0C9222}" presName="hierChild7" presStyleCnt="0"/>
      <dgm:spPr/>
    </dgm:pt>
    <dgm:pt modelId="{165B3F53-D026-4ED3-AE19-EA99385E2B60}" type="pres">
      <dgm:prSet presAssocID="{5250189B-EAB2-4402-9869-82B4FC54DFE9}" presName="Name111" presStyleLbl="parChTrans1D2" presStyleIdx="1" presStyleCnt="3"/>
      <dgm:spPr/>
    </dgm:pt>
    <dgm:pt modelId="{68BBD79D-70AE-430B-BE7E-6D91FB53074C}" type="pres">
      <dgm:prSet presAssocID="{29AE8736-9750-4686-A3B9-2CB16BF069E6}" presName="hierRoot3" presStyleCnt="0">
        <dgm:presLayoutVars>
          <dgm:hierBranch val="init"/>
        </dgm:presLayoutVars>
      </dgm:prSet>
      <dgm:spPr/>
    </dgm:pt>
    <dgm:pt modelId="{1C7C009D-C51B-4163-B43A-CB32B24ECD60}" type="pres">
      <dgm:prSet presAssocID="{29AE8736-9750-4686-A3B9-2CB16BF069E6}" presName="rootComposite3" presStyleCnt="0"/>
      <dgm:spPr/>
    </dgm:pt>
    <dgm:pt modelId="{A023CA52-E7C4-4EE6-8843-0970C52A22D0}" type="pres">
      <dgm:prSet presAssocID="{29AE8736-9750-4686-A3B9-2CB16BF069E6}" presName="rootText3" presStyleLbl="asst1" presStyleIdx="5" presStyleCnt="10" custLinFactX="-44876" custLinFactNeighborX="-100000" custLinFactNeighborY="-2819">
        <dgm:presLayoutVars>
          <dgm:chPref val="3"/>
        </dgm:presLayoutVars>
      </dgm:prSet>
      <dgm:spPr>
        <a:prstGeom prst="roundRect">
          <a:avLst/>
        </a:prstGeom>
      </dgm:spPr>
    </dgm:pt>
    <dgm:pt modelId="{510247A1-F74F-46EE-A847-3DDA0B21F93B}" type="pres">
      <dgm:prSet presAssocID="{29AE8736-9750-4686-A3B9-2CB16BF069E6}" presName="rootConnector3" presStyleLbl="asst1" presStyleIdx="5" presStyleCnt="10"/>
      <dgm:spPr/>
    </dgm:pt>
    <dgm:pt modelId="{F8F94538-A96E-4DE8-B2C5-2B06FACDAB4A}" type="pres">
      <dgm:prSet presAssocID="{29AE8736-9750-4686-A3B9-2CB16BF069E6}" presName="hierChild6" presStyleCnt="0"/>
      <dgm:spPr/>
    </dgm:pt>
    <dgm:pt modelId="{8317087F-FE8C-4A32-B0E2-A49405946974}" type="pres">
      <dgm:prSet presAssocID="{29AE8736-9750-4686-A3B9-2CB16BF069E6}" presName="hierChild7" presStyleCnt="0"/>
      <dgm:spPr/>
    </dgm:pt>
    <dgm:pt modelId="{D27E4814-CF2E-4D36-8962-4FA806D8B655}" type="pres">
      <dgm:prSet presAssocID="{242F7F05-76A1-4363-B256-EBF4E42C728E}" presName="Name111" presStyleLbl="parChTrans1D3" presStyleIdx="4" presStyleCnt="7"/>
      <dgm:spPr/>
    </dgm:pt>
    <dgm:pt modelId="{A4F9D825-007D-4F9F-B90E-7E8BA53F5F69}" type="pres">
      <dgm:prSet presAssocID="{A0B6FF1A-D70F-476F-9856-B955AA6E31CF}" presName="hierRoot3" presStyleCnt="0">
        <dgm:presLayoutVars>
          <dgm:hierBranch val="init"/>
        </dgm:presLayoutVars>
      </dgm:prSet>
      <dgm:spPr/>
    </dgm:pt>
    <dgm:pt modelId="{C1C67441-6AF0-4149-91C1-1EA14A521DC8}" type="pres">
      <dgm:prSet presAssocID="{A0B6FF1A-D70F-476F-9856-B955AA6E31CF}" presName="rootComposite3" presStyleCnt="0"/>
      <dgm:spPr/>
    </dgm:pt>
    <dgm:pt modelId="{C1EE7C99-1919-4044-8381-AB7098072F73}" type="pres">
      <dgm:prSet presAssocID="{A0B6FF1A-D70F-476F-9856-B955AA6E31CF}" presName="rootText3" presStyleLbl="asst1" presStyleIdx="6" presStyleCnt="10" custScaleY="184739" custLinFactNeighborX="-14146" custLinFactNeighborY="-5396">
        <dgm:presLayoutVars>
          <dgm:chPref val="3"/>
        </dgm:presLayoutVars>
      </dgm:prSet>
      <dgm:spPr>
        <a:prstGeom prst="roundRect">
          <a:avLst/>
        </a:prstGeom>
      </dgm:spPr>
    </dgm:pt>
    <dgm:pt modelId="{F6ED217C-E4F1-4CD8-9B9F-71F20FB4C7EB}" type="pres">
      <dgm:prSet presAssocID="{A0B6FF1A-D70F-476F-9856-B955AA6E31CF}" presName="rootConnector3" presStyleLbl="asst1" presStyleIdx="6" presStyleCnt="10"/>
      <dgm:spPr/>
    </dgm:pt>
    <dgm:pt modelId="{90C1B157-E29E-44B6-B92A-67DC93CF8E32}" type="pres">
      <dgm:prSet presAssocID="{A0B6FF1A-D70F-476F-9856-B955AA6E31CF}" presName="hierChild6" presStyleCnt="0"/>
      <dgm:spPr/>
    </dgm:pt>
    <dgm:pt modelId="{34F20B37-1F21-4882-9B3D-C54411A01300}" type="pres">
      <dgm:prSet presAssocID="{A0B6FF1A-D70F-476F-9856-B955AA6E31CF}" presName="hierChild7" presStyleCnt="0"/>
      <dgm:spPr/>
    </dgm:pt>
    <dgm:pt modelId="{16B35EA6-9E9D-434D-8A06-0B5C7EDCAD91}" type="pres">
      <dgm:prSet presAssocID="{5A0ABA53-76D2-4847-983D-618E24FD1A34}" presName="Name111" presStyleLbl="parChTrans1D3" presStyleIdx="5" presStyleCnt="7"/>
      <dgm:spPr/>
    </dgm:pt>
    <dgm:pt modelId="{370DE997-F3E6-4D77-8ECE-2481AFC693D5}" type="pres">
      <dgm:prSet presAssocID="{2A6E33E5-6481-4490-A067-5A413E627770}" presName="hierRoot3" presStyleCnt="0">
        <dgm:presLayoutVars>
          <dgm:hierBranch val="init"/>
        </dgm:presLayoutVars>
      </dgm:prSet>
      <dgm:spPr/>
    </dgm:pt>
    <dgm:pt modelId="{50D19940-727F-4080-A371-7DA36F38B46E}" type="pres">
      <dgm:prSet presAssocID="{2A6E33E5-6481-4490-A067-5A413E627770}" presName="rootComposite3" presStyleCnt="0"/>
      <dgm:spPr/>
    </dgm:pt>
    <dgm:pt modelId="{41C9537E-0365-4272-A3EB-BCB71420F8E4}" type="pres">
      <dgm:prSet presAssocID="{2A6E33E5-6481-4490-A067-5A413E627770}" presName="rootText3" presStyleLbl="asst1" presStyleIdx="7" presStyleCnt="10" custScaleY="183481" custLinFactX="-37619" custLinFactY="100000" custLinFactNeighborX="-100000" custLinFactNeighborY="100979">
        <dgm:presLayoutVars>
          <dgm:chPref val="3"/>
        </dgm:presLayoutVars>
      </dgm:prSet>
      <dgm:spPr>
        <a:prstGeom prst="roundRect">
          <a:avLst/>
        </a:prstGeom>
      </dgm:spPr>
    </dgm:pt>
    <dgm:pt modelId="{EEBFCED2-5254-46B0-A663-E135F48BBE0A}" type="pres">
      <dgm:prSet presAssocID="{2A6E33E5-6481-4490-A067-5A413E627770}" presName="rootConnector3" presStyleLbl="asst1" presStyleIdx="7" presStyleCnt="10"/>
      <dgm:spPr/>
    </dgm:pt>
    <dgm:pt modelId="{80F86981-8CB6-4652-9ABC-1474008973DA}" type="pres">
      <dgm:prSet presAssocID="{2A6E33E5-6481-4490-A067-5A413E627770}" presName="hierChild6" presStyleCnt="0"/>
      <dgm:spPr/>
    </dgm:pt>
    <dgm:pt modelId="{591A54E0-39B7-4DFB-8C87-105C08D9AF82}" type="pres">
      <dgm:prSet presAssocID="{2A6E33E5-6481-4490-A067-5A413E627770}" presName="hierChild7" presStyleCnt="0"/>
      <dgm:spPr/>
    </dgm:pt>
    <dgm:pt modelId="{0B747072-31EC-4982-B926-359D0A56DA16}" type="pres">
      <dgm:prSet presAssocID="{5F3EB393-B802-480C-8F69-7A44050DD6E3}" presName="Name111" presStyleLbl="parChTrans1D3" presStyleIdx="6" presStyleCnt="7"/>
      <dgm:spPr/>
    </dgm:pt>
    <dgm:pt modelId="{EF18667A-604B-4D18-8B58-3A002DB1FF5E}" type="pres">
      <dgm:prSet presAssocID="{922CE2F9-F9AF-43F6-A384-A1215DA3C74B}" presName="hierRoot3" presStyleCnt="0">
        <dgm:presLayoutVars>
          <dgm:hierBranch val="init"/>
        </dgm:presLayoutVars>
      </dgm:prSet>
      <dgm:spPr/>
    </dgm:pt>
    <dgm:pt modelId="{DCEA2AE6-AC61-4965-86B7-F035D8665172}" type="pres">
      <dgm:prSet presAssocID="{922CE2F9-F9AF-43F6-A384-A1215DA3C74B}" presName="rootComposite3" presStyleCnt="0"/>
      <dgm:spPr/>
    </dgm:pt>
    <dgm:pt modelId="{B4C5177C-8B3C-4065-AF6A-32DC59F5BABF}" type="pres">
      <dgm:prSet presAssocID="{922CE2F9-F9AF-43F6-A384-A1215DA3C74B}" presName="rootText3" presStyleLbl="asst1" presStyleIdx="8" presStyleCnt="10" custLinFactY="92130" custLinFactNeighborX="-14665" custLinFactNeighborY="100000">
        <dgm:presLayoutVars>
          <dgm:chPref val="3"/>
        </dgm:presLayoutVars>
      </dgm:prSet>
      <dgm:spPr>
        <a:prstGeom prst="roundRect">
          <a:avLst/>
        </a:prstGeom>
      </dgm:spPr>
    </dgm:pt>
    <dgm:pt modelId="{75A0088A-8BAB-4BA3-B7D5-1914D8E014DA}" type="pres">
      <dgm:prSet presAssocID="{922CE2F9-F9AF-43F6-A384-A1215DA3C74B}" presName="rootConnector3" presStyleLbl="asst1" presStyleIdx="8" presStyleCnt="10"/>
      <dgm:spPr/>
    </dgm:pt>
    <dgm:pt modelId="{7CBFA978-9774-4010-9AAE-BA8C8771B479}" type="pres">
      <dgm:prSet presAssocID="{922CE2F9-F9AF-43F6-A384-A1215DA3C74B}" presName="hierChild6" presStyleCnt="0"/>
      <dgm:spPr/>
    </dgm:pt>
    <dgm:pt modelId="{B504FF66-E4E2-46E5-B357-B7390C9BB8D7}" type="pres">
      <dgm:prSet presAssocID="{922CE2F9-F9AF-43F6-A384-A1215DA3C74B}" presName="hierChild7" presStyleCnt="0"/>
      <dgm:spPr/>
    </dgm:pt>
    <dgm:pt modelId="{F0270904-A51A-4C76-AC69-0892DB4051FF}" type="pres">
      <dgm:prSet presAssocID="{D3168331-6029-4F17-A7EA-0EC8B3D75088}" presName="Name111" presStyleLbl="parChTrans1D2" presStyleIdx="2" presStyleCnt="3"/>
      <dgm:spPr/>
    </dgm:pt>
    <dgm:pt modelId="{A60F87A9-11CE-4BEC-85FF-EF5C6B7C7DAC}" type="pres">
      <dgm:prSet presAssocID="{93695651-3838-4ED7-AEC1-BB057838B6DA}" presName="hierRoot3" presStyleCnt="0">
        <dgm:presLayoutVars>
          <dgm:hierBranch val="init"/>
        </dgm:presLayoutVars>
      </dgm:prSet>
      <dgm:spPr/>
    </dgm:pt>
    <dgm:pt modelId="{70E429A6-D520-4E5D-BE40-3A2724A26BF0}" type="pres">
      <dgm:prSet presAssocID="{93695651-3838-4ED7-AEC1-BB057838B6DA}" presName="rootComposite3" presStyleCnt="0"/>
      <dgm:spPr/>
    </dgm:pt>
    <dgm:pt modelId="{154DFD32-0859-4598-9F45-EEA0B324D034}" type="pres">
      <dgm:prSet presAssocID="{93695651-3838-4ED7-AEC1-BB057838B6DA}" presName="rootText3" presStyleLbl="asst1" presStyleIdx="9" presStyleCnt="10" custLinFactX="138210" custLinFactY="-341716" custLinFactNeighborX="200000" custLinFactNeighborY="-400000">
        <dgm:presLayoutVars>
          <dgm:chPref val="3"/>
        </dgm:presLayoutVars>
      </dgm:prSet>
      <dgm:spPr>
        <a:prstGeom prst="roundRect">
          <a:avLst/>
        </a:prstGeom>
      </dgm:spPr>
    </dgm:pt>
    <dgm:pt modelId="{5D13F5F7-CD04-444F-88F9-F7B5FD863635}" type="pres">
      <dgm:prSet presAssocID="{93695651-3838-4ED7-AEC1-BB057838B6DA}" presName="rootConnector3" presStyleLbl="asst1" presStyleIdx="9" presStyleCnt="10"/>
      <dgm:spPr/>
    </dgm:pt>
    <dgm:pt modelId="{5CAE0D3E-EEDC-49F0-9B47-27B957169C24}" type="pres">
      <dgm:prSet presAssocID="{93695651-3838-4ED7-AEC1-BB057838B6DA}" presName="hierChild6" presStyleCnt="0"/>
      <dgm:spPr/>
    </dgm:pt>
    <dgm:pt modelId="{6DC9EBED-F929-4057-9CB0-162C4CA0068E}" type="pres">
      <dgm:prSet presAssocID="{93695651-3838-4ED7-AEC1-BB057838B6DA}" presName="hierChild7" presStyleCnt="0"/>
      <dgm:spPr/>
    </dgm:pt>
  </dgm:ptLst>
  <dgm:cxnLst>
    <dgm:cxn modelId="{ABC76B02-ABC2-4CDB-A897-88279B282E78}" srcId="{29AE8736-9750-4686-A3B9-2CB16BF069E6}" destId="{2A6E33E5-6481-4490-A067-5A413E627770}" srcOrd="1" destOrd="0" parTransId="{5A0ABA53-76D2-4847-983D-618E24FD1A34}" sibTransId="{C0A90F71-DF48-4E71-A30D-9E601E6C7FCA}"/>
    <dgm:cxn modelId="{46A1BE07-44EB-4720-8256-D61B0E263AB1}" type="presOf" srcId="{5250189B-EAB2-4402-9869-82B4FC54DFE9}" destId="{165B3F53-D026-4ED3-AE19-EA99385E2B60}" srcOrd="0" destOrd="0" presId="urn:microsoft.com/office/officeart/2005/8/layout/orgChart1"/>
    <dgm:cxn modelId="{D1C2990B-13BD-4771-9250-A8FA18F5698C}" type="presOf" srcId="{DFD8E40C-FA49-4746-B68B-1828AF31D26E}" destId="{334D2481-C466-4B1D-8030-1D5C38CA85C7}" srcOrd="0" destOrd="0" presId="urn:microsoft.com/office/officeart/2005/8/layout/orgChart1"/>
    <dgm:cxn modelId="{50F5E00F-205E-4C45-9405-9ADFB0F1FCB0}" type="presOf" srcId="{EDC5CCCD-3BC9-4CFD-965E-0AE591AE0AF6}" destId="{D26E82AE-14BC-48F9-91E3-3629F4ACEB7C}" srcOrd="0" destOrd="0" presId="urn:microsoft.com/office/officeart/2005/8/layout/orgChart1"/>
    <dgm:cxn modelId="{63804C13-BE9A-4FA5-B63D-A1E5DA5A4A69}" type="presOf" srcId="{93695651-3838-4ED7-AEC1-BB057838B6DA}" destId="{154DFD32-0859-4598-9F45-EEA0B324D034}" srcOrd="0" destOrd="0" presId="urn:microsoft.com/office/officeart/2005/8/layout/orgChart1"/>
    <dgm:cxn modelId="{8CF2261B-3BB1-4D63-B44D-9D5876D06324}" type="presOf" srcId="{29AE8736-9750-4686-A3B9-2CB16BF069E6}" destId="{510247A1-F74F-46EE-A847-3DDA0B21F93B}" srcOrd="1" destOrd="0" presId="urn:microsoft.com/office/officeart/2005/8/layout/orgChart1"/>
    <dgm:cxn modelId="{DD293D1C-D512-4C1E-88CD-E2EE01F00AE5}" type="presOf" srcId="{A012E979-0576-44CD-8DD3-E95DD9DB559E}" destId="{A8EDAF94-16F4-4719-A667-32188AE52971}" srcOrd="0" destOrd="0" presId="urn:microsoft.com/office/officeart/2005/8/layout/orgChart1"/>
    <dgm:cxn modelId="{3223EC1D-52FD-4ED0-8765-7DED03C28920}" type="presOf" srcId="{00488036-EFEF-4380-87BE-A8B5B6F1B549}" destId="{9490E720-254E-41FA-98FE-B02F45AF6CF0}" srcOrd="1" destOrd="0" presId="urn:microsoft.com/office/officeart/2005/8/layout/orgChart1"/>
    <dgm:cxn modelId="{D4D5F01E-5D25-4316-B7B9-DF5E25D59697}" type="presOf" srcId="{45763970-5974-4D5A-80D4-966F1F6AC002}" destId="{C3D81576-632A-4E2A-A621-1666B3B6EEC3}" srcOrd="0" destOrd="0" presId="urn:microsoft.com/office/officeart/2005/8/layout/orgChart1"/>
    <dgm:cxn modelId="{C025BB20-05F7-460C-AA00-5E8DA7DF8451}" type="presOf" srcId="{64E3D8DE-C615-4AAA-8BEE-ABE331000AF0}" destId="{B8565E22-08A3-4D74-A6FE-2F06C702B346}" srcOrd="0" destOrd="0" presId="urn:microsoft.com/office/officeart/2005/8/layout/orgChart1"/>
    <dgm:cxn modelId="{696FA222-9FFF-41B8-93DF-92F0709CE8FA}" srcId="{00488036-EFEF-4380-87BE-A8B5B6F1B549}" destId="{EDC5CCCD-3BC9-4CFD-965E-0AE591AE0AF6}" srcOrd="1" destOrd="0" parTransId="{A012E979-0576-44CD-8DD3-E95DD9DB559E}" sibTransId="{51ABBF3A-43BA-4B53-A990-813623AAF3C7}"/>
    <dgm:cxn modelId="{8E8D7323-9198-49EA-9846-1E240355AC8B}" type="presOf" srcId="{29AE8736-9750-4686-A3B9-2CB16BF069E6}" destId="{A023CA52-E7C4-4EE6-8843-0970C52A22D0}" srcOrd="0" destOrd="0" presId="urn:microsoft.com/office/officeart/2005/8/layout/orgChart1"/>
    <dgm:cxn modelId="{58ED1824-FA3C-4EEF-BD13-EAAE67A562F9}" type="presOf" srcId="{CA07E9DB-5789-4C74-B464-C0C79A0C9222}" destId="{15BC3BD2-6E89-4F5C-972A-70D6A9F480C2}" srcOrd="1" destOrd="0" presId="urn:microsoft.com/office/officeart/2005/8/layout/orgChart1"/>
    <dgm:cxn modelId="{647B9825-4B75-4BAA-A3FC-F88F738CD85C}" type="presOf" srcId="{A0B6FF1A-D70F-476F-9856-B955AA6E31CF}" destId="{C1EE7C99-1919-4044-8381-AB7098072F73}" srcOrd="0" destOrd="0" presId="urn:microsoft.com/office/officeart/2005/8/layout/orgChart1"/>
    <dgm:cxn modelId="{149E4B2C-35B6-4F6E-8FE0-43B6E1CDA6B3}" srcId="{06FCA301-B784-45FE-8C43-C04BB7D8279E}" destId="{29AE8736-9750-4686-A3B9-2CB16BF069E6}" srcOrd="1" destOrd="0" parTransId="{5250189B-EAB2-4402-9869-82B4FC54DFE9}" sibTransId="{2DB2B7ED-AAC3-4008-A063-0B8ACBBA0929}"/>
    <dgm:cxn modelId="{3E41B932-318C-464A-AD0E-380CB2349FDB}" type="presOf" srcId="{9F247173-6288-415A-AD15-66CF3AAEE11C}" destId="{F19BCBB3-6C7A-4A3E-832C-E1D647655BCE}" srcOrd="1" destOrd="0" presId="urn:microsoft.com/office/officeart/2005/8/layout/orgChart1"/>
    <dgm:cxn modelId="{917D883F-C207-4658-B793-94E0A6EC845A}" srcId="{29AE8736-9750-4686-A3B9-2CB16BF069E6}" destId="{A0B6FF1A-D70F-476F-9856-B955AA6E31CF}" srcOrd="0" destOrd="0" parTransId="{242F7F05-76A1-4363-B256-EBF4E42C728E}" sibTransId="{BEBEF915-712D-443D-AA32-ABC313C25099}"/>
    <dgm:cxn modelId="{BEBE7140-F4F9-4BB7-885C-88AC8B984B42}" type="presOf" srcId="{93695651-3838-4ED7-AEC1-BB057838B6DA}" destId="{5D13F5F7-CD04-444F-88F9-F7B5FD863635}" srcOrd="1" destOrd="0" presId="urn:microsoft.com/office/officeart/2005/8/layout/orgChart1"/>
    <dgm:cxn modelId="{F821685B-ADA6-412C-B7CA-B022E411FBCB}" type="presOf" srcId="{51724CE6-2004-4562-BAE7-ED350DCD112E}" destId="{0C19E671-332E-490D-A4BF-43977081603D}" srcOrd="0" destOrd="0" presId="urn:microsoft.com/office/officeart/2005/8/layout/orgChart1"/>
    <dgm:cxn modelId="{55FE845D-C74E-4AD8-9D17-0375D4A6BC6B}" type="presOf" srcId="{EF8D3905-C2D1-4C70-8F4A-B36302C3A02B}" destId="{0DA9D4D0-4350-46E4-93D5-6C129FB89038}" srcOrd="1" destOrd="0" presId="urn:microsoft.com/office/officeart/2005/8/layout/orgChart1"/>
    <dgm:cxn modelId="{98F9CB5F-71D4-4487-BE87-1711B5660F50}" srcId="{930483AB-35A6-43F6-A49C-44FD3E5E2636}" destId="{06FCA301-B784-45FE-8C43-C04BB7D8279E}" srcOrd="0" destOrd="0" parTransId="{62F3474F-5F19-4179-8E11-8FFDF2CFF1F8}" sibTransId="{4F87324A-BA88-4273-B5DF-6FB6F9633E8E}"/>
    <dgm:cxn modelId="{E048D961-F4D2-4646-9AC0-DF77D4DFA92C}" srcId="{06FCA301-B784-45FE-8C43-C04BB7D8279E}" destId="{00488036-EFEF-4380-87BE-A8B5B6F1B549}" srcOrd="0" destOrd="0" parTransId="{51724CE6-2004-4562-BAE7-ED350DCD112E}" sibTransId="{CB798984-E397-4BBD-8891-D07C7E38824E}"/>
    <dgm:cxn modelId="{29C7FD62-E0A6-4E4B-B5DF-6E734073A9FA}" type="presOf" srcId="{06FCA301-B784-45FE-8C43-C04BB7D8279E}" destId="{027A4986-9BDE-4FF8-9E68-7EBE606F717B}" srcOrd="0" destOrd="0" presId="urn:microsoft.com/office/officeart/2005/8/layout/orgChart1"/>
    <dgm:cxn modelId="{E657A966-0A90-448F-9091-B06BF26F9682}" type="presOf" srcId="{A0B6FF1A-D70F-476F-9856-B955AA6E31CF}" destId="{F6ED217C-E4F1-4CD8-9B9F-71F20FB4C7EB}" srcOrd="1" destOrd="0" presId="urn:microsoft.com/office/officeart/2005/8/layout/orgChart1"/>
    <dgm:cxn modelId="{13AA1D68-A404-4B61-AC11-D0E9E37FECB9}" srcId="{06FCA301-B784-45FE-8C43-C04BB7D8279E}" destId="{93695651-3838-4ED7-AEC1-BB057838B6DA}" srcOrd="2" destOrd="0" parTransId="{D3168331-6029-4F17-A7EA-0EC8B3D75088}" sibTransId="{87B1114A-179F-402B-8107-EB0F783A2B4B}"/>
    <dgm:cxn modelId="{7339E749-1449-493C-9573-A17587F05733}" type="presOf" srcId="{EDC5CCCD-3BC9-4CFD-965E-0AE591AE0AF6}" destId="{94A94A2E-74E1-45E1-A814-F68F2B96D0D7}" srcOrd="1" destOrd="0" presId="urn:microsoft.com/office/officeart/2005/8/layout/orgChart1"/>
    <dgm:cxn modelId="{DA64CB6D-2586-4B74-BC71-1BF75FD7CC44}" type="presOf" srcId="{EF8D3905-C2D1-4C70-8F4A-B36302C3A02B}" destId="{344CE5C9-DF1A-4314-8832-3DD7EC8587C9}" srcOrd="0" destOrd="0" presId="urn:microsoft.com/office/officeart/2005/8/layout/orgChart1"/>
    <dgm:cxn modelId="{6F425456-9F98-4655-97AE-7713DBC0A894}" type="presOf" srcId="{2A6E33E5-6481-4490-A067-5A413E627770}" destId="{EEBFCED2-5254-46B0-A663-E135F48BBE0A}" srcOrd="1" destOrd="0" presId="urn:microsoft.com/office/officeart/2005/8/layout/orgChart1"/>
    <dgm:cxn modelId="{4B1CF377-7C7F-4187-AACA-27B15CF3204E}" type="presOf" srcId="{242F7F05-76A1-4363-B256-EBF4E42C728E}" destId="{D27E4814-CF2E-4D36-8962-4FA806D8B655}" srcOrd="0" destOrd="0" presId="urn:microsoft.com/office/officeart/2005/8/layout/orgChart1"/>
    <dgm:cxn modelId="{B1CD397B-D32B-4822-A1DF-3A2EC2A322AA}" type="presOf" srcId="{9F247173-6288-415A-AD15-66CF3AAEE11C}" destId="{1383CFEC-3AE3-44D1-A8E2-494B9B0BBA0A}" srcOrd="0" destOrd="0" presId="urn:microsoft.com/office/officeart/2005/8/layout/orgChart1"/>
    <dgm:cxn modelId="{98694387-47D6-4505-B4FF-B53B5E016188}" type="presOf" srcId="{922CE2F9-F9AF-43F6-A384-A1215DA3C74B}" destId="{75A0088A-8BAB-4BA3-B7D5-1914D8E014DA}" srcOrd="1" destOrd="0" presId="urn:microsoft.com/office/officeart/2005/8/layout/orgChart1"/>
    <dgm:cxn modelId="{8384EC8F-73E0-4CDB-8896-BD11CA67079A}" srcId="{00488036-EFEF-4380-87BE-A8B5B6F1B549}" destId="{EF8D3905-C2D1-4C70-8F4A-B36302C3A02B}" srcOrd="0" destOrd="0" parTransId="{DFD8E40C-FA49-4746-B68B-1828AF31D26E}" sibTransId="{C0376547-88A6-4D2F-B78B-1992A9601B6E}"/>
    <dgm:cxn modelId="{034CC79D-92B4-4BBC-B0DF-361CBAF8F13F}" type="presOf" srcId="{930483AB-35A6-43F6-A49C-44FD3E5E2636}" destId="{95971C3E-C44F-4349-8673-C459428DBBB0}" srcOrd="0" destOrd="0" presId="urn:microsoft.com/office/officeart/2005/8/layout/orgChart1"/>
    <dgm:cxn modelId="{8E836AA7-A0DB-418A-BB10-17A70C6784EB}" type="presOf" srcId="{CA07E9DB-5789-4C74-B464-C0C79A0C9222}" destId="{C2815900-F44C-494F-B590-DB70D59BDEFB}" srcOrd="0" destOrd="0" presId="urn:microsoft.com/office/officeart/2005/8/layout/orgChart1"/>
    <dgm:cxn modelId="{958870AE-0F3A-4FBA-89DF-165CB3F94A3C}" srcId="{29AE8736-9750-4686-A3B9-2CB16BF069E6}" destId="{922CE2F9-F9AF-43F6-A384-A1215DA3C74B}" srcOrd="2" destOrd="0" parTransId="{5F3EB393-B802-480C-8F69-7A44050DD6E3}" sibTransId="{DC1EF6DE-38C1-4E12-9CC2-0A4FE17D854D}"/>
    <dgm:cxn modelId="{377A56B7-EB8F-46E7-A871-176397D215A0}" type="presOf" srcId="{00488036-EFEF-4380-87BE-A8B5B6F1B549}" destId="{192C369B-73D7-4131-BC95-44FB75F7FB2B}" srcOrd="0" destOrd="0" presId="urn:microsoft.com/office/officeart/2005/8/layout/orgChart1"/>
    <dgm:cxn modelId="{B7AF8BC0-1948-4015-BF3C-27C6813115A8}" srcId="{00488036-EFEF-4380-87BE-A8B5B6F1B549}" destId="{CA07E9DB-5789-4C74-B464-C0C79A0C9222}" srcOrd="3" destOrd="0" parTransId="{64E3D8DE-C615-4AAA-8BEE-ABE331000AF0}" sibTransId="{8A1147AD-6D65-45FE-9434-DB0A749A508D}"/>
    <dgm:cxn modelId="{76A88CD5-0E6C-4709-A23A-4DC4FFF3E6FE}" type="presOf" srcId="{922CE2F9-F9AF-43F6-A384-A1215DA3C74B}" destId="{B4C5177C-8B3C-4065-AF6A-32DC59F5BABF}" srcOrd="0" destOrd="0" presId="urn:microsoft.com/office/officeart/2005/8/layout/orgChart1"/>
    <dgm:cxn modelId="{CB4D00D9-1C04-4620-B62F-F162913EEB79}" type="presOf" srcId="{2A6E33E5-6481-4490-A067-5A413E627770}" destId="{41C9537E-0365-4272-A3EB-BCB71420F8E4}" srcOrd="0" destOrd="0" presId="urn:microsoft.com/office/officeart/2005/8/layout/orgChart1"/>
    <dgm:cxn modelId="{62A478DE-607B-470C-845F-20C3E3C83C80}" type="presOf" srcId="{06FCA301-B784-45FE-8C43-C04BB7D8279E}" destId="{6A8F0372-2620-4D8D-9745-F40BFD3CF7A9}" srcOrd="1" destOrd="0" presId="urn:microsoft.com/office/officeart/2005/8/layout/orgChart1"/>
    <dgm:cxn modelId="{ED4417E6-9D56-466E-B109-A94601FD9F3A}" srcId="{00488036-EFEF-4380-87BE-A8B5B6F1B549}" destId="{9F247173-6288-415A-AD15-66CF3AAEE11C}" srcOrd="2" destOrd="0" parTransId="{45763970-5974-4D5A-80D4-966F1F6AC002}" sibTransId="{D7F5C914-3B28-4F99-A8D7-9CE2E149913D}"/>
    <dgm:cxn modelId="{AD4E15F1-5DEB-450D-B16C-ADAE7298C172}" type="presOf" srcId="{5A0ABA53-76D2-4847-983D-618E24FD1A34}" destId="{16B35EA6-9E9D-434D-8A06-0B5C7EDCAD91}" srcOrd="0" destOrd="0" presId="urn:microsoft.com/office/officeart/2005/8/layout/orgChart1"/>
    <dgm:cxn modelId="{873DD0F2-FC6E-4F39-8173-7FD60BFDF4E8}" type="presOf" srcId="{D3168331-6029-4F17-A7EA-0EC8B3D75088}" destId="{F0270904-A51A-4C76-AC69-0892DB4051FF}" srcOrd="0" destOrd="0" presId="urn:microsoft.com/office/officeart/2005/8/layout/orgChart1"/>
    <dgm:cxn modelId="{3DD568FB-D356-4E74-81AD-663B0483217E}" type="presOf" srcId="{5F3EB393-B802-480C-8F69-7A44050DD6E3}" destId="{0B747072-31EC-4982-B926-359D0A56DA16}" srcOrd="0" destOrd="0" presId="urn:microsoft.com/office/officeart/2005/8/layout/orgChart1"/>
    <dgm:cxn modelId="{3F41B45B-5126-4A92-A3A2-A598057DF29B}" type="presParOf" srcId="{95971C3E-C44F-4349-8673-C459428DBBB0}" destId="{4228D433-B5E4-40E2-91E6-34302B1413B2}" srcOrd="0" destOrd="0" presId="urn:microsoft.com/office/officeart/2005/8/layout/orgChart1"/>
    <dgm:cxn modelId="{EFDCC71D-D604-4136-B155-1736140288D1}" type="presParOf" srcId="{4228D433-B5E4-40E2-91E6-34302B1413B2}" destId="{2A8C93A2-875B-4F02-A172-04A450D67819}" srcOrd="0" destOrd="0" presId="urn:microsoft.com/office/officeart/2005/8/layout/orgChart1"/>
    <dgm:cxn modelId="{DD3DFAF0-8F9D-48D7-AC7C-887A37C9E8C2}" type="presParOf" srcId="{2A8C93A2-875B-4F02-A172-04A450D67819}" destId="{027A4986-9BDE-4FF8-9E68-7EBE606F717B}" srcOrd="0" destOrd="0" presId="urn:microsoft.com/office/officeart/2005/8/layout/orgChart1"/>
    <dgm:cxn modelId="{3F3BFC34-57D2-46F1-85F7-DF3CC1850E81}" type="presParOf" srcId="{2A8C93A2-875B-4F02-A172-04A450D67819}" destId="{6A8F0372-2620-4D8D-9745-F40BFD3CF7A9}" srcOrd="1" destOrd="0" presId="urn:microsoft.com/office/officeart/2005/8/layout/orgChart1"/>
    <dgm:cxn modelId="{CE6EA973-80F5-4422-96B6-897AD3E47B70}" type="presParOf" srcId="{4228D433-B5E4-40E2-91E6-34302B1413B2}" destId="{F3CA025D-C36A-4CD1-BE0A-5B97298C32C9}" srcOrd="1" destOrd="0" presId="urn:microsoft.com/office/officeart/2005/8/layout/orgChart1"/>
    <dgm:cxn modelId="{BF712FBB-D827-4232-B3E4-7B89BC2B05EA}" type="presParOf" srcId="{4228D433-B5E4-40E2-91E6-34302B1413B2}" destId="{BFBEB412-70BF-4D57-8C5B-F5B5C6A4007F}" srcOrd="2" destOrd="0" presId="urn:microsoft.com/office/officeart/2005/8/layout/orgChart1"/>
    <dgm:cxn modelId="{6E756694-6740-46B2-B433-1030B76768BA}" type="presParOf" srcId="{BFBEB412-70BF-4D57-8C5B-F5B5C6A4007F}" destId="{0C19E671-332E-490D-A4BF-43977081603D}" srcOrd="0" destOrd="0" presId="urn:microsoft.com/office/officeart/2005/8/layout/orgChart1"/>
    <dgm:cxn modelId="{0B7B5250-13EF-41D0-B3FA-F74E04758074}" type="presParOf" srcId="{BFBEB412-70BF-4D57-8C5B-F5B5C6A4007F}" destId="{199400EC-6A7E-447A-B88D-ABE62C721ECE}" srcOrd="1" destOrd="0" presId="urn:microsoft.com/office/officeart/2005/8/layout/orgChart1"/>
    <dgm:cxn modelId="{7F4A47B0-DFE0-4868-8666-B642A2C6FA86}" type="presParOf" srcId="{199400EC-6A7E-447A-B88D-ABE62C721ECE}" destId="{FCA50147-8EA8-4BCD-AD9E-2E2EF3CF6CD8}" srcOrd="0" destOrd="0" presId="urn:microsoft.com/office/officeart/2005/8/layout/orgChart1"/>
    <dgm:cxn modelId="{3CFDC583-18F7-45CE-B33A-A713AAAFF201}" type="presParOf" srcId="{FCA50147-8EA8-4BCD-AD9E-2E2EF3CF6CD8}" destId="{192C369B-73D7-4131-BC95-44FB75F7FB2B}" srcOrd="0" destOrd="0" presId="urn:microsoft.com/office/officeart/2005/8/layout/orgChart1"/>
    <dgm:cxn modelId="{B6829B42-EF17-4E0E-BF8C-261B491903A0}" type="presParOf" srcId="{FCA50147-8EA8-4BCD-AD9E-2E2EF3CF6CD8}" destId="{9490E720-254E-41FA-98FE-B02F45AF6CF0}" srcOrd="1" destOrd="0" presId="urn:microsoft.com/office/officeart/2005/8/layout/orgChart1"/>
    <dgm:cxn modelId="{6A3D4E1A-0295-4E65-A621-553C5A8C96A9}" type="presParOf" srcId="{199400EC-6A7E-447A-B88D-ABE62C721ECE}" destId="{D3CBFF15-65D2-49D3-BF1B-308273917D6C}" srcOrd="1" destOrd="0" presId="urn:microsoft.com/office/officeart/2005/8/layout/orgChart1"/>
    <dgm:cxn modelId="{AF4696F6-3C48-4E4B-8B53-5287A5E2D5A9}" type="presParOf" srcId="{199400EC-6A7E-447A-B88D-ABE62C721ECE}" destId="{C4A7E78D-2E1C-412D-A9C5-3F7431019ADD}" srcOrd="2" destOrd="0" presId="urn:microsoft.com/office/officeart/2005/8/layout/orgChart1"/>
    <dgm:cxn modelId="{ED181FBE-5C94-465D-99F0-7882443EC782}" type="presParOf" srcId="{C4A7E78D-2E1C-412D-A9C5-3F7431019ADD}" destId="{334D2481-C466-4B1D-8030-1D5C38CA85C7}" srcOrd="0" destOrd="0" presId="urn:microsoft.com/office/officeart/2005/8/layout/orgChart1"/>
    <dgm:cxn modelId="{1AEB1AE6-19E4-4F5D-8D06-83DFFBAFEBB0}" type="presParOf" srcId="{C4A7E78D-2E1C-412D-A9C5-3F7431019ADD}" destId="{139BB956-0011-49A8-9BE1-20287F5F7656}" srcOrd="1" destOrd="0" presId="urn:microsoft.com/office/officeart/2005/8/layout/orgChart1"/>
    <dgm:cxn modelId="{A0915FE8-E435-4EA0-A3C4-9E29EAF0B999}" type="presParOf" srcId="{139BB956-0011-49A8-9BE1-20287F5F7656}" destId="{243112C3-3C0B-4C13-8B16-505E2EDF3C57}" srcOrd="0" destOrd="0" presId="urn:microsoft.com/office/officeart/2005/8/layout/orgChart1"/>
    <dgm:cxn modelId="{A8220F5F-F783-46C4-9747-93C24A0ED9FC}" type="presParOf" srcId="{243112C3-3C0B-4C13-8B16-505E2EDF3C57}" destId="{344CE5C9-DF1A-4314-8832-3DD7EC8587C9}" srcOrd="0" destOrd="0" presId="urn:microsoft.com/office/officeart/2005/8/layout/orgChart1"/>
    <dgm:cxn modelId="{60792E51-448C-4022-ADB1-C10D234EA331}" type="presParOf" srcId="{243112C3-3C0B-4C13-8B16-505E2EDF3C57}" destId="{0DA9D4D0-4350-46E4-93D5-6C129FB89038}" srcOrd="1" destOrd="0" presId="urn:microsoft.com/office/officeart/2005/8/layout/orgChart1"/>
    <dgm:cxn modelId="{B41268CF-432D-4D11-B25D-9B789217F7D6}" type="presParOf" srcId="{139BB956-0011-49A8-9BE1-20287F5F7656}" destId="{66F46315-6F16-4065-A6D4-B644EBD21F9B}" srcOrd="1" destOrd="0" presId="urn:microsoft.com/office/officeart/2005/8/layout/orgChart1"/>
    <dgm:cxn modelId="{9F8E939E-FB13-4919-B175-EEEDED36C0B3}" type="presParOf" srcId="{139BB956-0011-49A8-9BE1-20287F5F7656}" destId="{688A648A-A2BF-4BE1-8B46-3877B421A823}" srcOrd="2" destOrd="0" presId="urn:microsoft.com/office/officeart/2005/8/layout/orgChart1"/>
    <dgm:cxn modelId="{D09B2EA1-4A92-4FA1-B01F-E578F72A847C}" type="presParOf" srcId="{C4A7E78D-2E1C-412D-A9C5-3F7431019ADD}" destId="{A8EDAF94-16F4-4719-A667-32188AE52971}" srcOrd="2" destOrd="0" presId="urn:microsoft.com/office/officeart/2005/8/layout/orgChart1"/>
    <dgm:cxn modelId="{E42590E7-CDBF-4242-989F-B40556AB1650}" type="presParOf" srcId="{C4A7E78D-2E1C-412D-A9C5-3F7431019ADD}" destId="{2E2DC4F6-E56C-41B7-A4A6-0B69BEC90D60}" srcOrd="3" destOrd="0" presId="urn:microsoft.com/office/officeart/2005/8/layout/orgChart1"/>
    <dgm:cxn modelId="{D00472B7-84DF-4ED3-B650-170B422FE520}" type="presParOf" srcId="{2E2DC4F6-E56C-41B7-A4A6-0B69BEC90D60}" destId="{61289228-2833-4885-967E-DD1D59A1716E}" srcOrd="0" destOrd="0" presId="urn:microsoft.com/office/officeart/2005/8/layout/orgChart1"/>
    <dgm:cxn modelId="{59DA3F21-B5F4-4EAB-B10C-C8D0227C30FE}" type="presParOf" srcId="{61289228-2833-4885-967E-DD1D59A1716E}" destId="{D26E82AE-14BC-48F9-91E3-3629F4ACEB7C}" srcOrd="0" destOrd="0" presId="urn:microsoft.com/office/officeart/2005/8/layout/orgChart1"/>
    <dgm:cxn modelId="{A75C2682-AED7-469E-92AB-B23F6C63FF1F}" type="presParOf" srcId="{61289228-2833-4885-967E-DD1D59A1716E}" destId="{94A94A2E-74E1-45E1-A814-F68F2B96D0D7}" srcOrd="1" destOrd="0" presId="urn:microsoft.com/office/officeart/2005/8/layout/orgChart1"/>
    <dgm:cxn modelId="{6E369248-17F1-47BB-A5B0-68C5A59BE4F8}" type="presParOf" srcId="{2E2DC4F6-E56C-41B7-A4A6-0B69BEC90D60}" destId="{AA8C7196-47E5-4DB5-9028-2E1F99CEBCCB}" srcOrd="1" destOrd="0" presId="urn:microsoft.com/office/officeart/2005/8/layout/orgChart1"/>
    <dgm:cxn modelId="{828A577B-0493-4C03-AA77-04A90401D0DA}" type="presParOf" srcId="{2E2DC4F6-E56C-41B7-A4A6-0B69BEC90D60}" destId="{07B794A6-D936-43F4-9283-97A1F581ECBC}" srcOrd="2" destOrd="0" presId="urn:microsoft.com/office/officeart/2005/8/layout/orgChart1"/>
    <dgm:cxn modelId="{A3E7335C-9EAD-430B-816B-EB00E2F52047}" type="presParOf" srcId="{C4A7E78D-2E1C-412D-A9C5-3F7431019ADD}" destId="{C3D81576-632A-4E2A-A621-1666B3B6EEC3}" srcOrd="4" destOrd="0" presId="urn:microsoft.com/office/officeart/2005/8/layout/orgChart1"/>
    <dgm:cxn modelId="{212B6B21-78F9-43B8-BECE-D3DD2FA502D3}" type="presParOf" srcId="{C4A7E78D-2E1C-412D-A9C5-3F7431019ADD}" destId="{95E762A5-47D9-4589-A7AE-532A77BEEC4D}" srcOrd="5" destOrd="0" presId="urn:microsoft.com/office/officeart/2005/8/layout/orgChart1"/>
    <dgm:cxn modelId="{9847823A-EEA3-4D35-9EBF-A08AD4E1D65B}" type="presParOf" srcId="{95E762A5-47D9-4589-A7AE-532A77BEEC4D}" destId="{AFD572A0-93CD-4B4F-A893-848417242662}" srcOrd="0" destOrd="0" presId="urn:microsoft.com/office/officeart/2005/8/layout/orgChart1"/>
    <dgm:cxn modelId="{A6D02324-AE64-4C29-80E8-B4371A91AB14}" type="presParOf" srcId="{AFD572A0-93CD-4B4F-A893-848417242662}" destId="{1383CFEC-3AE3-44D1-A8E2-494B9B0BBA0A}" srcOrd="0" destOrd="0" presId="urn:microsoft.com/office/officeart/2005/8/layout/orgChart1"/>
    <dgm:cxn modelId="{2AF1D250-CD61-481E-AB3B-A3023660958F}" type="presParOf" srcId="{AFD572A0-93CD-4B4F-A893-848417242662}" destId="{F19BCBB3-6C7A-4A3E-832C-E1D647655BCE}" srcOrd="1" destOrd="0" presId="urn:microsoft.com/office/officeart/2005/8/layout/orgChart1"/>
    <dgm:cxn modelId="{9EA0A3B3-573A-4254-AC87-479D2F916F27}" type="presParOf" srcId="{95E762A5-47D9-4589-A7AE-532A77BEEC4D}" destId="{AD60F849-7BA1-4E4A-AAF0-5BCFF46D39EB}" srcOrd="1" destOrd="0" presId="urn:microsoft.com/office/officeart/2005/8/layout/orgChart1"/>
    <dgm:cxn modelId="{B5CC54A5-4A32-40FD-8E0F-FFAF46C39ABE}" type="presParOf" srcId="{95E762A5-47D9-4589-A7AE-532A77BEEC4D}" destId="{80FEF244-CEE4-4E8C-AD66-F71F1FBF7018}" srcOrd="2" destOrd="0" presId="urn:microsoft.com/office/officeart/2005/8/layout/orgChart1"/>
    <dgm:cxn modelId="{0AA8ABB3-B6F1-4A6B-A358-7FB814F2F69D}" type="presParOf" srcId="{C4A7E78D-2E1C-412D-A9C5-3F7431019ADD}" destId="{B8565E22-08A3-4D74-A6FE-2F06C702B346}" srcOrd="6" destOrd="0" presId="urn:microsoft.com/office/officeart/2005/8/layout/orgChart1"/>
    <dgm:cxn modelId="{74179F85-105F-4CA9-8298-563F51A4BDED}" type="presParOf" srcId="{C4A7E78D-2E1C-412D-A9C5-3F7431019ADD}" destId="{B989BB2D-6333-446E-B973-9A74DE0D2EDE}" srcOrd="7" destOrd="0" presId="urn:microsoft.com/office/officeart/2005/8/layout/orgChart1"/>
    <dgm:cxn modelId="{3D1C1A9E-FF3D-4074-988C-C58180FE1DA1}" type="presParOf" srcId="{B989BB2D-6333-446E-B973-9A74DE0D2EDE}" destId="{6FF2E9CB-BC0A-4179-931B-389819A1B9A6}" srcOrd="0" destOrd="0" presId="urn:microsoft.com/office/officeart/2005/8/layout/orgChart1"/>
    <dgm:cxn modelId="{D7D83634-F594-4972-B79F-ED05D9F2299D}" type="presParOf" srcId="{6FF2E9CB-BC0A-4179-931B-389819A1B9A6}" destId="{C2815900-F44C-494F-B590-DB70D59BDEFB}" srcOrd="0" destOrd="0" presId="urn:microsoft.com/office/officeart/2005/8/layout/orgChart1"/>
    <dgm:cxn modelId="{6975DBB9-CAAB-418B-B529-7AE8400AAAD6}" type="presParOf" srcId="{6FF2E9CB-BC0A-4179-931B-389819A1B9A6}" destId="{15BC3BD2-6E89-4F5C-972A-70D6A9F480C2}" srcOrd="1" destOrd="0" presId="urn:microsoft.com/office/officeart/2005/8/layout/orgChart1"/>
    <dgm:cxn modelId="{1EF5B2C4-27A5-4EB8-A286-E3676D6208D9}" type="presParOf" srcId="{B989BB2D-6333-446E-B973-9A74DE0D2EDE}" destId="{F8D28305-CF16-44B2-AFAA-EAB47AC0EBEA}" srcOrd="1" destOrd="0" presId="urn:microsoft.com/office/officeart/2005/8/layout/orgChart1"/>
    <dgm:cxn modelId="{BE1AA927-8FC4-4C50-807B-2FF25CE66196}" type="presParOf" srcId="{B989BB2D-6333-446E-B973-9A74DE0D2EDE}" destId="{FFD82EFE-0EE4-42B4-B4CE-8200DA30B132}" srcOrd="2" destOrd="0" presId="urn:microsoft.com/office/officeart/2005/8/layout/orgChart1"/>
    <dgm:cxn modelId="{6F4E7429-0EBF-4198-8FAB-D2F6EF1E19DD}" type="presParOf" srcId="{BFBEB412-70BF-4D57-8C5B-F5B5C6A4007F}" destId="{165B3F53-D026-4ED3-AE19-EA99385E2B60}" srcOrd="2" destOrd="0" presId="urn:microsoft.com/office/officeart/2005/8/layout/orgChart1"/>
    <dgm:cxn modelId="{41413C0C-FED5-47F4-B0D5-4C7D32176154}" type="presParOf" srcId="{BFBEB412-70BF-4D57-8C5B-F5B5C6A4007F}" destId="{68BBD79D-70AE-430B-BE7E-6D91FB53074C}" srcOrd="3" destOrd="0" presId="urn:microsoft.com/office/officeart/2005/8/layout/orgChart1"/>
    <dgm:cxn modelId="{0944364F-5E92-4243-B4AB-2CAE261E1A70}" type="presParOf" srcId="{68BBD79D-70AE-430B-BE7E-6D91FB53074C}" destId="{1C7C009D-C51B-4163-B43A-CB32B24ECD60}" srcOrd="0" destOrd="0" presId="urn:microsoft.com/office/officeart/2005/8/layout/orgChart1"/>
    <dgm:cxn modelId="{853AA23A-5B3C-4D4D-B2DF-E532E09E91FF}" type="presParOf" srcId="{1C7C009D-C51B-4163-B43A-CB32B24ECD60}" destId="{A023CA52-E7C4-4EE6-8843-0970C52A22D0}" srcOrd="0" destOrd="0" presId="urn:microsoft.com/office/officeart/2005/8/layout/orgChart1"/>
    <dgm:cxn modelId="{E1CD1B53-39BA-4F74-867A-494CAE36CDC9}" type="presParOf" srcId="{1C7C009D-C51B-4163-B43A-CB32B24ECD60}" destId="{510247A1-F74F-46EE-A847-3DDA0B21F93B}" srcOrd="1" destOrd="0" presId="urn:microsoft.com/office/officeart/2005/8/layout/orgChart1"/>
    <dgm:cxn modelId="{2AE21BCE-9022-4C71-B65B-D19A49A252A6}" type="presParOf" srcId="{68BBD79D-70AE-430B-BE7E-6D91FB53074C}" destId="{F8F94538-A96E-4DE8-B2C5-2B06FACDAB4A}" srcOrd="1" destOrd="0" presId="urn:microsoft.com/office/officeart/2005/8/layout/orgChart1"/>
    <dgm:cxn modelId="{73CC058F-F619-4959-8A68-FD2347CFD7EF}" type="presParOf" srcId="{68BBD79D-70AE-430B-BE7E-6D91FB53074C}" destId="{8317087F-FE8C-4A32-B0E2-A49405946974}" srcOrd="2" destOrd="0" presId="urn:microsoft.com/office/officeart/2005/8/layout/orgChart1"/>
    <dgm:cxn modelId="{22FCB40D-4780-4941-B4ED-0B3F8E8B246D}" type="presParOf" srcId="{8317087F-FE8C-4A32-B0E2-A49405946974}" destId="{D27E4814-CF2E-4D36-8962-4FA806D8B655}" srcOrd="0" destOrd="0" presId="urn:microsoft.com/office/officeart/2005/8/layout/orgChart1"/>
    <dgm:cxn modelId="{26E1B1CD-877B-4A19-A209-2B0B0E26E3C9}" type="presParOf" srcId="{8317087F-FE8C-4A32-B0E2-A49405946974}" destId="{A4F9D825-007D-4F9F-B90E-7E8BA53F5F69}" srcOrd="1" destOrd="0" presId="urn:microsoft.com/office/officeart/2005/8/layout/orgChart1"/>
    <dgm:cxn modelId="{6F0668F8-177D-4DE0-9DCF-A409E962C491}" type="presParOf" srcId="{A4F9D825-007D-4F9F-B90E-7E8BA53F5F69}" destId="{C1C67441-6AF0-4149-91C1-1EA14A521DC8}" srcOrd="0" destOrd="0" presId="urn:microsoft.com/office/officeart/2005/8/layout/orgChart1"/>
    <dgm:cxn modelId="{191F7979-81A5-4C13-8230-C5E50659B029}" type="presParOf" srcId="{C1C67441-6AF0-4149-91C1-1EA14A521DC8}" destId="{C1EE7C99-1919-4044-8381-AB7098072F73}" srcOrd="0" destOrd="0" presId="urn:microsoft.com/office/officeart/2005/8/layout/orgChart1"/>
    <dgm:cxn modelId="{8AB483DD-48F2-47E6-B554-DAEBE6E9E8E1}" type="presParOf" srcId="{C1C67441-6AF0-4149-91C1-1EA14A521DC8}" destId="{F6ED217C-E4F1-4CD8-9B9F-71F20FB4C7EB}" srcOrd="1" destOrd="0" presId="urn:microsoft.com/office/officeart/2005/8/layout/orgChart1"/>
    <dgm:cxn modelId="{15079226-7523-4C1F-A07E-80E98EDEF5B2}" type="presParOf" srcId="{A4F9D825-007D-4F9F-B90E-7E8BA53F5F69}" destId="{90C1B157-E29E-44B6-B92A-67DC93CF8E32}" srcOrd="1" destOrd="0" presId="urn:microsoft.com/office/officeart/2005/8/layout/orgChart1"/>
    <dgm:cxn modelId="{CCFA053A-4262-4515-8DBC-3F1860AE44FA}" type="presParOf" srcId="{A4F9D825-007D-4F9F-B90E-7E8BA53F5F69}" destId="{34F20B37-1F21-4882-9B3D-C54411A01300}" srcOrd="2" destOrd="0" presId="urn:microsoft.com/office/officeart/2005/8/layout/orgChart1"/>
    <dgm:cxn modelId="{3E178E39-F18A-41BB-8921-4D42B341CBE5}" type="presParOf" srcId="{8317087F-FE8C-4A32-B0E2-A49405946974}" destId="{16B35EA6-9E9D-434D-8A06-0B5C7EDCAD91}" srcOrd="2" destOrd="0" presId="urn:microsoft.com/office/officeart/2005/8/layout/orgChart1"/>
    <dgm:cxn modelId="{38176265-6A63-4514-B484-3F8B5398EEAC}" type="presParOf" srcId="{8317087F-FE8C-4A32-B0E2-A49405946974}" destId="{370DE997-F3E6-4D77-8ECE-2481AFC693D5}" srcOrd="3" destOrd="0" presId="urn:microsoft.com/office/officeart/2005/8/layout/orgChart1"/>
    <dgm:cxn modelId="{83DFFA84-1A8D-487A-B145-016D0CD9C6B1}" type="presParOf" srcId="{370DE997-F3E6-4D77-8ECE-2481AFC693D5}" destId="{50D19940-727F-4080-A371-7DA36F38B46E}" srcOrd="0" destOrd="0" presId="urn:microsoft.com/office/officeart/2005/8/layout/orgChart1"/>
    <dgm:cxn modelId="{0F1C594C-21FC-4842-85C9-1F85EF71ECF5}" type="presParOf" srcId="{50D19940-727F-4080-A371-7DA36F38B46E}" destId="{41C9537E-0365-4272-A3EB-BCB71420F8E4}" srcOrd="0" destOrd="0" presId="urn:microsoft.com/office/officeart/2005/8/layout/orgChart1"/>
    <dgm:cxn modelId="{17A56FA2-DD39-437E-A090-60D9CEB795B1}" type="presParOf" srcId="{50D19940-727F-4080-A371-7DA36F38B46E}" destId="{EEBFCED2-5254-46B0-A663-E135F48BBE0A}" srcOrd="1" destOrd="0" presId="urn:microsoft.com/office/officeart/2005/8/layout/orgChart1"/>
    <dgm:cxn modelId="{5CA56DA1-D09F-44A4-8608-A77E78818137}" type="presParOf" srcId="{370DE997-F3E6-4D77-8ECE-2481AFC693D5}" destId="{80F86981-8CB6-4652-9ABC-1474008973DA}" srcOrd="1" destOrd="0" presId="urn:microsoft.com/office/officeart/2005/8/layout/orgChart1"/>
    <dgm:cxn modelId="{B7FCD08C-F52A-4970-B32A-1376F1BA7157}" type="presParOf" srcId="{370DE997-F3E6-4D77-8ECE-2481AFC693D5}" destId="{591A54E0-39B7-4DFB-8C87-105C08D9AF82}" srcOrd="2" destOrd="0" presId="urn:microsoft.com/office/officeart/2005/8/layout/orgChart1"/>
    <dgm:cxn modelId="{56AC3700-F50B-4211-9F2D-6CEFBECDA2D1}" type="presParOf" srcId="{8317087F-FE8C-4A32-B0E2-A49405946974}" destId="{0B747072-31EC-4982-B926-359D0A56DA16}" srcOrd="4" destOrd="0" presId="urn:microsoft.com/office/officeart/2005/8/layout/orgChart1"/>
    <dgm:cxn modelId="{41D11388-4676-4379-A3EF-4F493D0BD755}" type="presParOf" srcId="{8317087F-FE8C-4A32-B0E2-A49405946974}" destId="{EF18667A-604B-4D18-8B58-3A002DB1FF5E}" srcOrd="5" destOrd="0" presId="urn:microsoft.com/office/officeart/2005/8/layout/orgChart1"/>
    <dgm:cxn modelId="{F68BADD0-19C0-4A89-BB1E-8F79FF021238}" type="presParOf" srcId="{EF18667A-604B-4D18-8B58-3A002DB1FF5E}" destId="{DCEA2AE6-AC61-4965-86B7-F035D8665172}" srcOrd="0" destOrd="0" presId="urn:microsoft.com/office/officeart/2005/8/layout/orgChart1"/>
    <dgm:cxn modelId="{4B0AD3DF-2AA8-4FCA-ADE8-1A4CB3E5EB74}" type="presParOf" srcId="{DCEA2AE6-AC61-4965-86B7-F035D8665172}" destId="{B4C5177C-8B3C-4065-AF6A-32DC59F5BABF}" srcOrd="0" destOrd="0" presId="urn:microsoft.com/office/officeart/2005/8/layout/orgChart1"/>
    <dgm:cxn modelId="{78F3EC1F-CE0E-4E6A-87DE-BEC285A864E9}" type="presParOf" srcId="{DCEA2AE6-AC61-4965-86B7-F035D8665172}" destId="{75A0088A-8BAB-4BA3-B7D5-1914D8E014DA}" srcOrd="1" destOrd="0" presId="urn:microsoft.com/office/officeart/2005/8/layout/orgChart1"/>
    <dgm:cxn modelId="{ADB9D9B0-DC34-4D86-964E-BE4E3D6747EC}" type="presParOf" srcId="{EF18667A-604B-4D18-8B58-3A002DB1FF5E}" destId="{7CBFA978-9774-4010-9AAE-BA8C8771B479}" srcOrd="1" destOrd="0" presId="urn:microsoft.com/office/officeart/2005/8/layout/orgChart1"/>
    <dgm:cxn modelId="{5268054A-18D9-4766-BF87-20F82C74C64F}" type="presParOf" srcId="{EF18667A-604B-4D18-8B58-3A002DB1FF5E}" destId="{B504FF66-E4E2-46E5-B357-B7390C9BB8D7}" srcOrd="2" destOrd="0" presId="urn:microsoft.com/office/officeart/2005/8/layout/orgChart1"/>
    <dgm:cxn modelId="{432763E7-9B20-4BC4-A74A-D4D34C1ED4AB}" type="presParOf" srcId="{BFBEB412-70BF-4D57-8C5B-F5B5C6A4007F}" destId="{F0270904-A51A-4C76-AC69-0892DB4051FF}" srcOrd="4" destOrd="0" presId="urn:microsoft.com/office/officeart/2005/8/layout/orgChart1"/>
    <dgm:cxn modelId="{7668893C-CC83-447A-8668-ECC207DC08DD}" type="presParOf" srcId="{BFBEB412-70BF-4D57-8C5B-F5B5C6A4007F}" destId="{A60F87A9-11CE-4BEC-85FF-EF5C6B7C7DAC}" srcOrd="5" destOrd="0" presId="urn:microsoft.com/office/officeart/2005/8/layout/orgChart1"/>
    <dgm:cxn modelId="{259F430D-8CD1-42F3-AFBF-DD426E08F8DA}" type="presParOf" srcId="{A60F87A9-11CE-4BEC-85FF-EF5C6B7C7DAC}" destId="{70E429A6-D520-4E5D-BE40-3A2724A26BF0}" srcOrd="0" destOrd="0" presId="urn:microsoft.com/office/officeart/2005/8/layout/orgChart1"/>
    <dgm:cxn modelId="{9841101B-39A8-4B57-8305-DCA5DD6A6831}" type="presParOf" srcId="{70E429A6-D520-4E5D-BE40-3A2724A26BF0}" destId="{154DFD32-0859-4598-9F45-EEA0B324D034}" srcOrd="0" destOrd="0" presId="urn:microsoft.com/office/officeart/2005/8/layout/orgChart1"/>
    <dgm:cxn modelId="{4B5E5034-376A-4DC9-AEFE-AD0A2503E631}" type="presParOf" srcId="{70E429A6-D520-4E5D-BE40-3A2724A26BF0}" destId="{5D13F5F7-CD04-444F-88F9-F7B5FD863635}" srcOrd="1" destOrd="0" presId="urn:microsoft.com/office/officeart/2005/8/layout/orgChart1"/>
    <dgm:cxn modelId="{FEA375C3-0F1D-4716-B4B5-2467E09220E1}" type="presParOf" srcId="{A60F87A9-11CE-4BEC-85FF-EF5C6B7C7DAC}" destId="{5CAE0D3E-EEDC-49F0-9B47-27B957169C24}" srcOrd="1" destOrd="0" presId="urn:microsoft.com/office/officeart/2005/8/layout/orgChart1"/>
    <dgm:cxn modelId="{E1947CD9-C180-401A-A75C-45A1D2F2C975}" type="presParOf" srcId="{A60F87A9-11CE-4BEC-85FF-EF5C6B7C7DAC}" destId="{6DC9EBED-F929-4057-9CB0-162C4CA006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A606D-F761-4459-9C88-3B2769F44E1B}">
      <dsp:nvSpPr>
        <dsp:cNvPr id="0" name=""/>
        <dsp:cNvSpPr/>
      </dsp:nvSpPr>
      <dsp:spPr>
        <a:xfrm>
          <a:off x="1011" y="451962"/>
          <a:ext cx="1621682" cy="75125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1950</a:t>
          </a:r>
        </a:p>
      </dsp:txBody>
      <dsp:txXfrm>
        <a:off x="376638" y="451962"/>
        <a:ext cx="870428" cy="751254"/>
      </dsp:txXfrm>
    </dsp:sp>
    <dsp:sp modelId="{22B18524-4339-4EA0-A64E-94BB4FBE877F}">
      <dsp:nvSpPr>
        <dsp:cNvPr id="0" name=""/>
        <dsp:cNvSpPr/>
      </dsp:nvSpPr>
      <dsp:spPr>
        <a:xfrm>
          <a:off x="1460526" y="451962"/>
          <a:ext cx="1621682" cy="751254"/>
        </a:xfrm>
        <a:prstGeom prst="chevron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1952</a:t>
          </a:r>
        </a:p>
      </dsp:txBody>
      <dsp:txXfrm>
        <a:off x="1836153" y="451962"/>
        <a:ext cx="870428" cy="751254"/>
      </dsp:txXfrm>
    </dsp:sp>
    <dsp:sp modelId="{DC1FE300-6B39-4ADC-8D4A-2C7E1CE2EC70}">
      <dsp:nvSpPr>
        <dsp:cNvPr id="0" name=""/>
        <dsp:cNvSpPr/>
      </dsp:nvSpPr>
      <dsp:spPr>
        <a:xfrm>
          <a:off x="2920040" y="451962"/>
          <a:ext cx="1621682" cy="751254"/>
        </a:xfrm>
        <a:prstGeom prst="chevron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1957</a:t>
          </a:r>
        </a:p>
      </dsp:txBody>
      <dsp:txXfrm>
        <a:off x="3295667" y="451962"/>
        <a:ext cx="870428" cy="751254"/>
      </dsp:txXfrm>
    </dsp:sp>
    <dsp:sp modelId="{524AD8C4-AF8C-419C-804A-CF5C2B37F25A}">
      <dsp:nvSpPr>
        <dsp:cNvPr id="0" name=""/>
        <dsp:cNvSpPr/>
      </dsp:nvSpPr>
      <dsp:spPr>
        <a:xfrm>
          <a:off x="4379555" y="451962"/>
          <a:ext cx="1621682" cy="751254"/>
        </a:xfrm>
        <a:prstGeom prst="chevron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1967</a:t>
          </a:r>
        </a:p>
      </dsp:txBody>
      <dsp:txXfrm>
        <a:off x="4755182" y="451962"/>
        <a:ext cx="870428" cy="751254"/>
      </dsp:txXfrm>
    </dsp:sp>
    <dsp:sp modelId="{6519E3D1-314A-47AF-9DEF-9E99265104CF}">
      <dsp:nvSpPr>
        <dsp:cNvPr id="0" name=""/>
        <dsp:cNvSpPr/>
      </dsp:nvSpPr>
      <dsp:spPr>
        <a:xfrm>
          <a:off x="5839069" y="451962"/>
          <a:ext cx="1621682" cy="751254"/>
        </a:xfrm>
        <a:prstGeom prst="chevron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1979</a:t>
          </a:r>
        </a:p>
      </dsp:txBody>
      <dsp:txXfrm>
        <a:off x="6214696" y="451962"/>
        <a:ext cx="870428" cy="751254"/>
      </dsp:txXfrm>
    </dsp:sp>
    <dsp:sp modelId="{CB2EA78E-37BC-4A08-9EB5-F4228E2861AC}">
      <dsp:nvSpPr>
        <dsp:cNvPr id="0" name=""/>
        <dsp:cNvSpPr/>
      </dsp:nvSpPr>
      <dsp:spPr>
        <a:xfrm>
          <a:off x="7298584" y="451962"/>
          <a:ext cx="1621682" cy="751254"/>
        </a:xfrm>
        <a:prstGeom prst="chevron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1997</a:t>
          </a:r>
        </a:p>
      </dsp:txBody>
      <dsp:txXfrm>
        <a:off x="7674211" y="451962"/>
        <a:ext cx="870428" cy="751254"/>
      </dsp:txXfrm>
    </dsp:sp>
    <dsp:sp modelId="{AE923783-8424-4953-B9BF-0B1323598E88}">
      <dsp:nvSpPr>
        <dsp:cNvPr id="0" name=""/>
        <dsp:cNvSpPr/>
      </dsp:nvSpPr>
      <dsp:spPr>
        <a:xfrm>
          <a:off x="8758098" y="451962"/>
          <a:ext cx="1621682" cy="751254"/>
        </a:xfrm>
        <a:prstGeom prst="chevron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2002</a:t>
          </a:r>
        </a:p>
      </dsp:txBody>
      <dsp:txXfrm>
        <a:off x="9133725" y="451962"/>
        <a:ext cx="870428" cy="751254"/>
      </dsp:txXfrm>
    </dsp:sp>
    <dsp:sp modelId="{87260C49-0264-447F-B1A8-02EBB4CEAAB9}">
      <dsp:nvSpPr>
        <dsp:cNvPr id="0" name=""/>
        <dsp:cNvSpPr/>
      </dsp:nvSpPr>
      <dsp:spPr>
        <a:xfrm>
          <a:off x="10217613" y="451962"/>
          <a:ext cx="1621682" cy="751254"/>
        </a:xfrm>
        <a:prstGeom prst="chevron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2016</a:t>
          </a:r>
        </a:p>
      </dsp:txBody>
      <dsp:txXfrm>
        <a:off x="10593240" y="451962"/>
        <a:ext cx="870428" cy="751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70904-A51A-4C76-AC69-0892DB4051FF}">
      <dsp:nvSpPr>
        <dsp:cNvPr id="0" name=""/>
        <dsp:cNvSpPr/>
      </dsp:nvSpPr>
      <dsp:spPr>
        <a:xfrm>
          <a:off x="2706901" y="641683"/>
          <a:ext cx="2305006" cy="13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16"/>
              </a:lnTo>
              <a:lnTo>
                <a:pt x="2305006" y="13041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47072-31EC-4982-B926-359D0A56DA16}">
      <dsp:nvSpPr>
        <dsp:cNvPr id="0" name=""/>
        <dsp:cNvSpPr/>
      </dsp:nvSpPr>
      <dsp:spPr>
        <a:xfrm>
          <a:off x="3440237" y="1443356"/>
          <a:ext cx="237232" cy="309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1250"/>
              </a:lnTo>
              <a:lnTo>
                <a:pt x="237232" y="30912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35EA6-9E9D-434D-8A06-0B5C7EDCAD91}">
      <dsp:nvSpPr>
        <dsp:cNvPr id="0" name=""/>
        <dsp:cNvSpPr/>
      </dsp:nvSpPr>
      <dsp:spPr>
        <a:xfrm>
          <a:off x="3440237" y="1443356"/>
          <a:ext cx="213714" cy="2031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225"/>
              </a:lnTo>
              <a:lnTo>
                <a:pt x="213714" y="20312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E4814-CF2E-4D36-8962-4FA806D8B655}">
      <dsp:nvSpPr>
        <dsp:cNvPr id="0" name=""/>
        <dsp:cNvSpPr/>
      </dsp:nvSpPr>
      <dsp:spPr>
        <a:xfrm>
          <a:off x="3440237" y="1443356"/>
          <a:ext cx="243478" cy="793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95"/>
              </a:lnTo>
              <a:lnTo>
                <a:pt x="243478" y="7930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B3F53-D026-4ED3-AE19-EA99385E2B60}">
      <dsp:nvSpPr>
        <dsp:cNvPr id="0" name=""/>
        <dsp:cNvSpPr/>
      </dsp:nvSpPr>
      <dsp:spPr>
        <a:xfrm>
          <a:off x="2706901" y="641683"/>
          <a:ext cx="131560" cy="500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785"/>
              </a:lnTo>
              <a:lnTo>
                <a:pt x="131560" y="5007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65E22-08A3-4D74-A6FE-2F06C702B346}">
      <dsp:nvSpPr>
        <dsp:cNvPr id="0" name=""/>
        <dsp:cNvSpPr/>
      </dsp:nvSpPr>
      <dsp:spPr>
        <a:xfrm>
          <a:off x="1203551" y="1440745"/>
          <a:ext cx="158657" cy="1666079"/>
        </a:xfrm>
        <a:custGeom>
          <a:avLst/>
          <a:gdLst/>
          <a:ahLst/>
          <a:cxnLst/>
          <a:rect l="0" t="0" r="0" b="0"/>
          <a:pathLst>
            <a:path>
              <a:moveTo>
                <a:pt x="158657" y="0"/>
              </a:moveTo>
              <a:lnTo>
                <a:pt x="158657" y="1666079"/>
              </a:lnTo>
              <a:lnTo>
                <a:pt x="0" y="16660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81576-632A-4E2A-A621-1666B3B6EEC3}">
      <dsp:nvSpPr>
        <dsp:cNvPr id="0" name=""/>
        <dsp:cNvSpPr/>
      </dsp:nvSpPr>
      <dsp:spPr>
        <a:xfrm>
          <a:off x="1362209" y="1440745"/>
          <a:ext cx="115745" cy="2404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028"/>
              </a:lnTo>
              <a:lnTo>
                <a:pt x="115745" y="24040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DAF94-16F4-4719-A667-32188AE52971}">
      <dsp:nvSpPr>
        <dsp:cNvPr id="0" name=""/>
        <dsp:cNvSpPr/>
      </dsp:nvSpPr>
      <dsp:spPr>
        <a:xfrm>
          <a:off x="1362209" y="1440745"/>
          <a:ext cx="94611" cy="1555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5668"/>
              </a:lnTo>
              <a:lnTo>
                <a:pt x="94611" y="15556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D2481-C466-4B1D-8030-1D5C38CA85C7}">
      <dsp:nvSpPr>
        <dsp:cNvPr id="0" name=""/>
        <dsp:cNvSpPr/>
      </dsp:nvSpPr>
      <dsp:spPr>
        <a:xfrm>
          <a:off x="1316489" y="1440745"/>
          <a:ext cx="91440" cy="694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4936"/>
              </a:lnTo>
              <a:lnTo>
                <a:pt x="126093" y="6949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9E671-332E-490D-A4BF-43977081603D}">
      <dsp:nvSpPr>
        <dsp:cNvPr id="0" name=""/>
        <dsp:cNvSpPr/>
      </dsp:nvSpPr>
      <dsp:spPr>
        <a:xfrm>
          <a:off x="1963985" y="641683"/>
          <a:ext cx="742916" cy="498174"/>
        </a:xfrm>
        <a:custGeom>
          <a:avLst/>
          <a:gdLst/>
          <a:ahLst/>
          <a:cxnLst/>
          <a:rect l="0" t="0" r="0" b="0"/>
          <a:pathLst>
            <a:path>
              <a:moveTo>
                <a:pt x="742916" y="0"/>
              </a:moveTo>
              <a:lnTo>
                <a:pt x="742916" y="498174"/>
              </a:lnTo>
              <a:lnTo>
                <a:pt x="0" y="4981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A4986-9BDE-4FF8-9E68-7EBE606F717B}">
      <dsp:nvSpPr>
        <dsp:cNvPr id="0" name=""/>
        <dsp:cNvSpPr/>
      </dsp:nvSpPr>
      <dsp:spPr>
        <a:xfrm>
          <a:off x="2105125" y="39907"/>
          <a:ext cx="1203551" cy="601775"/>
        </a:xfrm>
        <a:prstGeom prst="roundRect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Machine Learning</a:t>
          </a:r>
        </a:p>
      </dsp:txBody>
      <dsp:txXfrm>
        <a:off x="2134501" y="69283"/>
        <a:ext cx="1144799" cy="543023"/>
      </dsp:txXfrm>
    </dsp:sp>
    <dsp:sp modelId="{192C369B-73D7-4131-BC95-44FB75F7FB2B}">
      <dsp:nvSpPr>
        <dsp:cNvPr id="0" name=""/>
        <dsp:cNvSpPr/>
      </dsp:nvSpPr>
      <dsp:spPr>
        <a:xfrm>
          <a:off x="760433" y="838969"/>
          <a:ext cx="1203551" cy="601775"/>
        </a:xfrm>
        <a:prstGeom prst="roundRect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Supervised</a:t>
          </a:r>
        </a:p>
      </dsp:txBody>
      <dsp:txXfrm>
        <a:off x="789809" y="868345"/>
        <a:ext cx="1144799" cy="543023"/>
      </dsp:txXfrm>
    </dsp:sp>
    <dsp:sp modelId="{344CE5C9-DF1A-4314-8832-3DD7EC8587C9}">
      <dsp:nvSpPr>
        <dsp:cNvPr id="0" name=""/>
        <dsp:cNvSpPr/>
      </dsp:nvSpPr>
      <dsp:spPr>
        <a:xfrm>
          <a:off x="1442582" y="1719590"/>
          <a:ext cx="1203551" cy="8321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Regression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1. Linear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2. Polynomial</a:t>
          </a:r>
        </a:p>
      </dsp:txBody>
      <dsp:txXfrm>
        <a:off x="1483206" y="1760214"/>
        <a:ext cx="1122303" cy="750935"/>
      </dsp:txXfrm>
    </dsp:sp>
    <dsp:sp modelId="{D26E82AE-14BC-48F9-91E3-3629F4ACEB7C}">
      <dsp:nvSpPr>
        <dsp:cNvPr id="0" name=""/>
        <dsp:cNvSpPr/>
      </dsp:nvSpPr>
      <dsp:spPr>
        <a:xfrm>
          <a:off x="1456820" y="2695526"/>
          <a:ext cx="1203551" cy="6017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Decision Tree</a:t>
          </a:r>
        </a:p>
      </dsp:txBody>
      <dsp:txXfrm>
        <a:off x="1486196" y="2724902"/>
        <a:ext cx="1144799" cy="543023"/>
      </dsp:txXfrm>
    </dsp:sp>
    <dsp:sp modelId="{1383CFEC-3AE3-44D1-A8E2-494B9B0BBA0A}">
      <dsp:nvSpPr>
        <dsp:cNvPr id="0" name=""/>
        <dsp:cNvSpPr/>
      </dsp:nvSpPr>
      <dsp:spPr>
        <a:xfrm>
          <a:off x="1477954" y="3543885"/>
          <a:ext cx="1203551" cy="6017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 Forest</a:t>
          </a:r>
        </a:p>
      </dsp:txBody>
      <dsp:txXfrm>
        <a:off x="1507330" y="3573261"/>
        <a:ext cx="1144799" cy="543023"/>
      </dsp:txXfrm>
    </dsp:sp>
    <dsp:sp modelId="{C2815900-F44C-494F-B590-DB70D59BDEFB}">
      <dsp:nvSpPr>
        <dsp:cNvPr id="0" name=""/>
        <dsp:cNvSpPr/>
      </dsp:nvSpPr>
      <dsp:spPr>
        <a:xfrm>
          <a:off x="0" y="2164856"/>
          <a:ext cx="1203551" cy="18839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Classification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KNN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Trees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Logistic Regression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4. Naïve Bayes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5. SVM</a:t>
          </a:r>
        </a:p>
      </dsp:txBody>
      <dsp:txXfrm>
        <a:off x="58753" y="2223609"/>
        <a:ext cx="1086045" cy="1766431"/>
      </dsp:txXfrm>
    </dsp:sp>
    <dsp:sp modelId="{A023CA52-E7C4-4EE6-8843-0970C52A22D0}">
      <dsp:nvSpPr>
        <dsp:cNvPr id="0" name=""/>
        <dsp:cNvSpPr/>
      </dsp:nvSpPr>
      <dsp:spPr>
        <a:xfrm>
          <a:off x="2838461" y="841581"/>
          <a:ext cx="1203551" cy="601775"/>
        </a:xfrm>
        <a:prstGeom prst="roundRect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Unsupervised</a:t>
          </a:r>
        </a:p>
      </dsp:txBody>
      <dsp:txXfrm>
        <a:off x="2867837" y="870957"/>
        <a:ext cx="1144799" cy="543023"/>
      </dsp:txXfrm>
    </dsp:sp>
    <dsp:sp modelId="{C1EE7C99-1919-4044-8381-AB7098072F73}">
      <dsp:nvSpPr>
        <dsp:cNvPr id="0" name=""/>
        <dsp:cNvSpPr/>
      </dsp:nvSpPr>
      <dsp:spPr>
        <a:xfrm>
          <a:off x="3683716" y="1680594"/>
          <a:ext cx="1203551" cy="11117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Clustering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SVD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PCA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K-means</a:t>
          </a:r>
        </a:p>
      </dsp:txBody>
      <dsp:txXfrm>
        <a:off x="3737985" y="1734863"/>
        <a:ext cx="1095013" cy="1003176"/>
      </dsp:txXfrm>
    </dsp:sp>
    <dsp:sp modelId="{41C9537E-0365-4272-A3EB-BCB71420F8E4}">
      <dsp:nvSpPr>
        <dsp:cNvPr id="0" name=""/>
        <dsp:cNvSpPr/>
      </dsp:nvSpPr>
      <dsp:spPr>
        <a:xfrm>
          <a:off x="3653952" y="2922509"/>
          <a:ext cx="1203551" cy="11041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Association Analysis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</a:t>
          </a:r>
          <a:r>
            <a:rPr lang="en-US" sz="1200" kern="1200" dirty="0" err="1"/>
            <a:t>Apriori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FP-Growth</a:t>
          </a:r>
        </a:p>
      </dsp:txBody>
      <dsp:txXfrm>
        <a:off x="3707852" y="2976409"/>
        <a:ext cx="1095751" cy="996344"/>
      </dsp:txXfrm>
    </dsp:sp>
    <dsp:sp modelId="{B4C5177C-8B3C-4065-AF6A-32DC59F5BABF}">
      <dsp:nvSpPr>
        <dsp:cNvPr id="0" name=""/>
        <dsp:cNvSpPr/>
      </dsp:nvSpPr>
      <dsp:spPr>
        <a:xfrm>
          <a:off x="3677469" y="4233719"/>
          <a:ext cx="1203551" cy="6017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Hidden Markov Model</a:t>
          </a:r>
        </a:p>
      </dsp:txBody>
      <dsp:txXfrm>
        <a:off x="3706845" y="4263095"/>
        <a:ext cx="1144799" cy="543023"/>
      </dsp:txXfrm>
    </dsp:sp>
    <dsp:sp modelId="{154DFD32-0859-4598-9F45-EEA0B324D034}">
      <dsp:nvSpPr>
        <dsp:cNvPr id="0" name=""/>
        <dsp:cNvSpPr/>
      </dsp:nvSpPr>
      <dsp:spPr>
        <a:xfrm>
          <a:off x="5011907" y="471212"/>
          <a:ext cx="1203551" cy="601775"/>
        </a:xfrm>
        <a:prstGeom prst="roundRect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Reinforcement</a:t>
          </a:r>
        </a:p>
      </dsp:txBody>
      <dsp:txXfrm>
        <a:off x="5041283" y="500588"/>
        <a:ext cx="1144799" cy="543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F4719A-C68D-4361-B716-AB201FA86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8BDD0-1FEF-4626-8FD7-C3DF4020E7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E7F5A-A5C1-4950-ABF9-FC20598610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0581D-E268-4BC4-9923-FE19B5A825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02072-CE9E-4956-B3F8-4652771727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73F1D-C13D-4B17-BFEC-7EC8AF9B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6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AFB7-DCEA-4FE0-8AEF-E4265E7DB7C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8C647-58C9-4E27-BFE8-7AD053A2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42F5-86F0-47A1-90F9-4CCE653D4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963D-AECF-4EEE-99C5-1F5B3A293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4F34-56DE-4717-A3D0-4A483DA0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89FA-5A9D-4951-9000-10E861AD8529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867C4-3199-4916-BF99-176915B3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83D8A-19E9-47DC-BC13-3F30C717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3CF6-0645-4A81-9C06-AB39DDF3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5C3DC-BCC6-40B7-B7ED-3EC05E9DD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4FEC-C912-4EDA-95D5-7EE481B3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0A04-F19A-444C-975B-11F8DC555BDF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5834-3760-4C58-A979-C389920F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5B3E-165C-4A9A-9C64-EF4F368E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B4DBD-BD07-4FE2-8933-5AE357EFE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BD99A-2B98-4331-83C3-F74F1F162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69553-0286-4C87-B956-896ED16D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E261-3126-4C8C-8B04-AAEBC45AD0DE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C2B3-E90A-4F4D-B938-DA676248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9A17-DC3B-441C-AC5B-6F294702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F1AC-5A0D-4E2A-AF51-BFCA8246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A9ED-C9CB-487B-A189-AD2ACC3C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E4C7-6FA1-4FCF-A5A0-179475E3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4D01-CE51-4D86-8C89-91ADC8845D0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D215-771D-47CF-A5BA-99F90694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DC8D-6788-4081-AC43-D692B7E5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8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768-A590-4C43-9342-4020CB0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700E-6F09-4BB3-BCC0-C7E35E4F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496E6-DE22-446C-BC87-78DF7B0A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9B8B-A83C-4EE0-86CE-28BB1CF2344C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87E7D-9B25-402E-B39C-641AF3A8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703E-2370-47DD-9E35-6ABC10D8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BA56-BC19-448D-983B-3F2B5D2F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3CE1-1277-4C85-A2EC-11EFCF072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7AA96-4EA6-43FF-9362-A5A27600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BF471-5B6F-43C7-8E3F-98007F86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F59-A919-490A-A395-EAA5DB4991EC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0F555-9DE6-4CE6-BEBA-DD27A994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93B45-EEF9-47D6-A108-FFBFC6A6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3F2C-C5D7-4B43-AE16-EC442BBF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49C75-1802-413A-B08E-EB80584B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AB7C-6D08-46F5-8A42-6042FB8C2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4762C-7DB7-49EE-9609-F3E01A06B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59B62-7FD7-41FB-A2F3-BEF709A14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F4784-9B61-4B24-9E90-136F45B3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442-3FA0-49E8-81FB-46D7EF4EF1C2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57056-5B1B-406A-9A86-829E3369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9989D-60EA-4605-AB6D-7420BCBE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DA9C-ED9C-47A5-8058-745174E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9F0B8-6C1C-46A5-A62D-9975F089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2DB4-D375-44B2-8619-43E5414317FB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73CB3-5406-485B-BEA3-486A0A35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7E5AC-BB06-4387-86A9-6DA9FF19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EDE57-AF5C-45E3-B590-4EF59127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F8E3-DA22-4EE9-86DE-5ABED80AE35D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807F8-8D3B-4D69-AE35-3366199A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EF9A8-70E4-4D04-9163-7473CDC7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142-EF32-4C93-A840-AB4664E4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C17E-81D5-4EE4-9665-6700CED4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A9099-ECBA-41F7-95FE-D577FD895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634FE-6CAB-4DAC-91A6-9488D948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4066-5EC3-490F-9414-2CB17212DB1D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1BE9-B588-407B-A21C-ED589D0D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46A8F-87EC-4FD5-8A2D-1A004342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1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F000-8D9E-4371-8092-DEBE0593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CC1BD-A270-4BCE-A978-D3F5BB02A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EF2D0-C8E2-44E4-82A2-99D908607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E90C6-7AD9-4DBA-AFFD-A6C14B1F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75D3-FB27-4A44-AD4D-102F8EACB965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AA17-A41D-487D-B35B-39D8B8F1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151B0-BA37-4C65-BF6A-06B4D96B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F5416-8534-463D-8C2E-E086F553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F5AD-49AB-407B-8B22-FFEA32E6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8F38-537D-4557-9106-96ACE026D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2AD1-513C-427F-9B97-E6B931CEFB07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1D3F-A3A4-4D2C-AD73-7E6E89AF3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F3A5-852D-493A-9ACD-4E859626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E858B-89EF-404B-98AE-395F5B9212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F1F02-C212-44D1-8261-FEF9C875056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64412" y="66437"/>
            <a:ext cx="890856" cy="8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AB83-3B63-4577-8457-9B2757868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 on ML/AI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DB116-C401-4F17-AC8C-590EC4A46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</a:t>
            </a:r>
          </a:p>
          <a:p>
            <a:r>
              <a:rPr lang="en-US" dirty="0"/>
              <a:t>Abdul Najeeb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F735B-A914-466A-9C9E-34F38A5F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F094-6F9A-4576-8C27-32141BCC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3700"/>
              <a:t>What is Machine Learning &amp; Artificial Intelligence?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D51FB-CBC3-4F1A-8000-5EC91D12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Artificial Intelligence</a:t>
            </a:r>
          </a:p>
          <a:p>
            <a:r>
              <a:rPr lang="en-US" sz="2000" dirty="0"/>
              <a:t>The theory and development of computer systems able to perform tasks normally requiring human intelligence, such as visual perception, speech recognition, decision-making, and translation between languages</a:t>
            </a:r>
          </a:p>
          <a:p>
            <a:pPr marL="0" indent="0">
              <a:buNone/>
            </a:pPr>
            <a:r>
              <a:rPr lang="en-US" sz="2000" b="1" dirty="0"/>
              <a:t>Machine Learning</a:t>
            </a:r>
          </a:p>
          <a:p>
            <a:r>
              <a:rPr lang="en-US" sz="2000" dirty="0"/>
              <a:t>Machine learning is the science of getting computers to learn from data without being explicitly programmed.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81799-757F-4C64-BDBA-554CA0C2C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9" b="-1"/>
          <a:stretch/>
        </p:blipFill>
        <p:spPr>
          <a:xfrm>
            <a:off x="6624869" y="987792"/>
            <a:ext cx="5127029" cy="5236027"/>
          </a:xfrm>
          <a:prstGeom prst="rect">
            <a:avLst/>
          </a:prstGeom>
          <a:effectLst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2452-7C0A-40EE-A66F-933DCB2D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3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E0D-76DD-4261-9FD2-2EE919F6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85" y="238545"/>
            <a:ext cx="3484001" cy="1325563"/>
          </a:xfrm>
        </p:spPr>
        <p:txBody>
          <a:bodyPr/>
          <a:lstStyle/>
          <a:p>
            <a:r>
              <a:rPr lang="en-US" dirty="0"/>
              <a:t>Brief History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C25553-48CD-4BF0-9B11-BE1EBB7C9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059670"/>
              </p:ext>
            </p:extLst>
          </p:nvPr>
        </p:nvGraphicFramePr>
        <p:xfrm>
          <a:off x="175846" y="2893672"/>
          <a:ext cx="11840308" cy="165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BA486-BDC3-44D3-94E2-A511B990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3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FC033-7FBD-4977-96F7-3955FA587D06}"/>
              </a:ext>
            </a:extLst>
          </p:cNvPr>
          <p:cNvSpPr txBox="1"/>
          <p:nvPr/>
        </p:nvSpPr>
        <p:spPr>
          <a:xfrm>
            <a:off x="173648" y="4312814"/>
            <a:ext cx="13291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200" dirty="0"/>
              <a:t>Alan Turing thinks up the Turing Test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9B5CF-0880-4585-BA90-088AAF661665}"/>
              </a:ext>
            </a:extLst>
          </p:cNvPr>
          <p:cNvSpPr txBox="1"/>
          <p:nvPr/>
        </p:nvSpPr>
        <p:spPr>
          <a:xfrm>
            <a:off x="1502752" y="2286310"/>
            <a:ext cx="196965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200" dirty="0"/>
              <a:t>IBMS first major computer was successfully programmed to play checkers.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C9CAB-27C6-48F2-9ACE-8B4F8C6BDB83}"/>
              </a:ext>
            </a:extLst>
          </p:cNvPr>
          <p:cNvSpPr txBox="1"/>
          <p:nvPr/>
        </p:nvSpPr>
        <p:spPr>
          <a:xfrm>
            <a:off x="3107558" y="4308755"/>
            <a:ext cx="150566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200" dirty="0"/>
              <a:t>First neural network for computers (the perceptron) was invented by Frank Rosenblatt, which simulated the thought processes of the human brain.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79E975-A959-4683-93FC-07458FD93DD4}"/>
              </a:ext>
            </a:extLst>
          </p:cNvPr>
          <p:cNvSpPr txBox="1"/>
          <p:nvPr/>
        </p:nvSpPr>
        <p:spPr>
          <a:xfrm>
            <a:off x="4322201" y="2652858"/>
            <a:ext cx="17170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200" dirty="0"/>
              <a:t>The Nearest Neighbor Algorithm was written.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BBFE4C-A4A7-48B1-A461-E0740EFFA530}"/>
              </a:ext>
            </a:extLst>
          </p:cNvPr>
          <p:cNvSpPr txBox="1"/>
          <p:nvPr/>
        </p:nvSpPr>
        <p:spPr>
          <a:xfrm>
            <a:off x="6039270" y="4308755"/>
            <a:ext cx="150566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200" dirty="0"/>
              <a:t>Students of Stanford </a:t>
            </a:r>
            <a:r>
              <a:rPr lang="en-US" sz="1200" dirty="0" err="1"/>
              <a:t>Universiiy</a:t>
            </a:r>
            <a:r>
              <a:rPr lang="en-US" sz="1200" dirty="0"/>
              <a:t>, California, invested the Stanford Cart which could navigate and avoid obstacles on its own.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94F916-BBE5-425A-A3DA-486D0C53C4B5}"/>
              </a:ext>
            </a:extLst>
          </p:cNvPr>
          <p:cNvSpPr txBox="1"/>
          <p:nvPr/>
        </p:nvSpPr>
        <p:spPr>
          <a:xfrm>
            <a:off x="7465315" y="2468192"/>
            <a:ext cx="15056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200" dirty="0"/>
              <a:t>IBM’s Deep Blue beats the world champion at Chess.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0D2B2A-06B1-4889-BFFC-9FA5C798F338}"/>
              </a:ext>
            </a:extLst>
          </p:cNvPr>
          <p:cNvSpPr txBox="1"/>
          <p:nvPr/>
        </p:nvSpPr>
        <p:spPr>
          <a:xfrm>
            <a:off x="8970982" y="4308755"/>
            <a:ext cx="15056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200" dirty="0"/>
              <a:t>Torch, a software library for Machine Learning Is released.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0C777F-AD5F-435F-B71C-B09683B27863}"/>
              </a:ext>
            </a:extLst>
          </p:cNvPr>
          <p:cNvSpPr txBox="1"/>
          <p:nvPr/>
        </p:nvSpPr>
        <p:spPr>
          <a:xfrm>
            <a:off x="10062258" y="1913175"/>
            <a:ext cx="19538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200" dirty="0"/>
              <a:t>AlphaGo algorithm developed by Google DeepMind managed to win five games out of five in Chines Board Game Go competition</a:t>
            </a:r>
          </a:p>
        </p:txBody>
      </p:sp>
    </p:spTree>
    <p:extLst>
      <p:ext uri="{BB962C8B-B14F-4D97-AF65-F5344CB8AC3E}">
        <p14:creationId xmlns:p14="http://schemas.microsoft.com/office/powerpoint/2010/main" val="394592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63EA-A36D-4CB6-BF02-D892C6D7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22" y="220400"/>
            <a:ext cx="10515600" cy="1325563"/>
          </a:xfrm>
        </p:spPr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32BC1B-94F6-430E-BCB0-E42F3D260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937897"/>
              </p:ext>
            </p:extLst>
          </p:nvPr>
        </p:nvGraphicFramePr>
        <p:xfrm>
          <a:off x="2874334" y="1482326"/>
          <a:ext cx="7455195" cy="554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A0631-49DC-4D32-AA98-3759824C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5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0975-7824-4BA6-BDC7-00B4D9BF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07" y="135631"/>
            <a:ext cx="10515600" cy="1325563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1D5E5-467B-4607-A5D3-21C89529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5</a:t>
            </a:fld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F10DE50-D5D7-4346-BDBC-515F9D3B7C97}"/>
              </a:ext>
            </a:extLst>
          </p:cNvPr>
          <p:cNvSpPr/>
          <p:nvPr/>
        </p:nvSpPr>
        <p:spPr>
          <a:xfrm>
            <a:off x="4341627" y="1958366"/>
            <a:ext cx="618455" cy="60022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80A6EF7-F1C9-44ED-917E-0F0A3CF204E9}"/>
              </a:ext>
            </a:extLst>
          </p:cNvPr>
          <p:cNvSpPr/>
          <p:nvPr/>
        </p:nvSpPr>
        <p:spPr>
          <a:xfrm>
            <a:off x="4346944" y="3352959"/>
            <a:ext cx="618455" cy="60022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7028ABD-698A-4FA0-A6F9-89EB1FE264F1}"/>
              </a:ext>
            </a:extLst>
          </p:cNvPr>
          <p:cNvSpPr/>
          <p:nvPr/>
        </p:nvSpPr>
        <p:spPr>
          <a:xfrm>
            <a:off x="4349621" y="4690480"/>
            <a:ext cx="618455" cy="60022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BE7F875-FF9F-4188-AB6A-776273D5D2D3}"/>
              </a:ext>
            </a:extLst>
          </p:cNvPr>
          <p:cNvSpPr/>
          <p:nvPr/>
        </p:nvSpPr>
        <p:spPr>
          <a:xfrm>
            <a:off x="5966639" y="1058561"/>
            <a:ext cx="618455" cy="6002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FC54B24-235F-460A-A038-84A7F0E2626B}"/>
              </a:ext>
            </a:extLst>
          </p:cNvPr>
          <p:cNvSpPr/>
          <p:nvPr/>
        </p:nvSpPr>
        <p:spPr>
          <a:xfrm>
            <a:off x="5969316" y="2371768"/>
            <a:ext cx="618455" cy="6002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1490E1A-928A-4D48-8C58-E71BADB43A65}"/>
              </a:ext>
            </a:extLst>
          </p:cNvPr>
          <p:cNvSpPr/>
          <p:nvPr/>
        </p:nvSpPr>
        <p:spPr>
          <a:xfrm>
            <a:off x="5974633" y="3797381"/>
            <a:ext cx="618455" cy="6002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E520CD7-1028-4DCD-B789-C599283B611B}"/>
              </a:ext>
            </a:extLst>
          </p:cNvPr>
          <p:cNvSpPr/>
          <p:nvPr/>
        </p:nvSpPr>
        <p:spPr>
          <a:xfrm>
            <a:off x="5974633" y="5290702"/>
            <a:ext cx="618455" cy="6002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9EBEB8D-4DD3-4E7A-B3DB-316728692805}"/>
              </a:ext>
            </a:extLst>
          </p:cNvPr>
          <p:cNvSpPr/>
          <p:nvPr/>
        </p:nvSpPr>
        <p:spPr>
          <a:xfrm>
            <a:off x="7822021" y="3793764"/>
            <a:ext cx="618455" cy="60022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8B36F32-EF6B-46B0-95CD-47E931D533C0}"/>
              </a:ext>
            </a:extLst>
          </p:cNvPr>
          <p:cNvSpPr/>
          <p:nvPr/>
        </p:nvSpPr>
        <p:spPr>
          <a:xfrm>
            <a:off x="7822021" y="2371768"/>
            <a:ext cx="618455" cy="60022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3D6C48-656D-4A54-BD20-E12C7C709583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4960082" y="1358672"/>
            <a:ext cx="1006557" cy="89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5B2B6A-B74B-4F51-9AF2-41BE884B77F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4960082" y="2258477"/>
            <a:ext cx="1009234" cy="413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E20B50-43F4-42A0-B49B-041A822D53E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960082" y="2258477"/>
            <a:ext cx="1014551" cy="183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ADE183-63E7-4A20-ADCE-EEF7743A32F0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960082" y="2258477"/>
            <a:ext cx="1014551" cy="3332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4C959D-3449-4D10-B511-D011147FECF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65399" y="1358672"/>
            <a:ext cx="1001240" cy="2294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5FD067-AA70-4A5E-B4C3-F67B3F343BC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4965399" y="2671879"/>
            <a:ext cx="1003917" cy="981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CBAC38-97EE-4DE1-A8C0-9A330ACABEE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965399" y="3653070"/>
            <a:ext cx="1009234" cy="444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BD3AA2-5B15-49D9-9BD5-C887EE6ECC9F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4965399" y="3653070"/>
            <a:ext cx="1009234" cy="1937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2B11F0-A314-43C1-A7FD-317DF96D2AC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968076" y="1358672"/>
            <a:ext cx="998563" cy="3631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492500-0BA8-4C57-B03A-8D2A4831666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68076" y="2671879"/>
            <a:ext cx="1001240" cy="2318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7E905C-495C-483B-9314-21284BEEF6D2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968076" y="4097492"/>
            <a:ext cx="1006557" cy="893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EA9F9E-A396-4D39-BA38-977964D5BE4C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968076" y="4990591"/>
            <a:ext cx="1006557" cy="60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5569D3-2A58-43BF-BEEF-3313085D8F5C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6585094" y="1358672"/>
            <a:ext cx="1236927" cy="1313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A117F9-9703-47E3-8409-BCDA0EA4040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6585094" y="1358672"/>
            <a:ext cx="1236927" cy="2735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0B0EBE-5431-4E29-BF18-CABBB29E2FD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587771" y="2671879"/>
            <a:ext cx="1234250" cy="1421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9C9078-C26F-4094-9D94-B72EF4468A06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6587771" y="2671879"/>
            <a:ext cx="1234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1912B1A-ACE1-42AC-A938-0DBA4E69BE2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6593088" y="2671879"/>
            <a:ext cx="1228933" cy="142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71827B-C9E3-4FD5-B5A2-64C0D93FEE8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6593088" y="4093875"/>
            <a:ext cx="1228933" cy="3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D2614E-8A27-4110-B17E-24EC61E24C3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6593088" y="2671879"/>
            <a:ext cx="1228933" cy="291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89C247-5BD6-4C93-A516-15675001A13C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593088" y="4093875"/>
            <a:ext cx="1228933" cy="1496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DE66ED3-C56A-4297-ADD0-2EA188CF2A1B}"/>
              </a:ext>
            </a:extLst>
          </p:cNvPr>
          <p:cNvSpPr txBox="1"/>
          <p:nvPr/>
        </p:nvSpPr>
        <p:spPr>
          <a:xfrm>
            <a:off x="2333847" y="352929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0689-35FA-4812-938A-7F6339443A65}"/>
              </a:ext>
            </a:extLst>
          </p:cNvPr>
          <p:cNvSpPr txBox="1"/>
          <p:nvPr/>
        </p:nvSpPr>
        <p:spPr>
          <a:xfrm>
            <a:off x="9277071" y="3529297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1A7D440-1820-451E-8363-9AABF53A7A04}"/>
              </a:ext>
            </a:extLst>
          </p:cNvPr>
          <p:cNvSpPr txBox="1"/>
          <p:nvPr/>
        </p:nvSpPr>
        <p:spPr>
          <a:xfrm>
            <a:off x="5575525" y="6199558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A077FA1-3472-46DF-A207-452D05C69C4E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572584" y="2258477"/>
            <a:ext cx="769043" cy="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E4C4BCD-6F28-4F27-9892-22528D73AD5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580578" y="3653070"/>
            <a:ext cx="766366" cy="8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52DD8E-03F6-4998-A0AB-1C5C8D40A19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577901" y="4990591"/>
            <a:ext cx="771720" cy="16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4AE6C61-308F-4AD3-A2E7-D7BC4D15033E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8440476" y="2662217"/>
            <a:ext cx="761049" cy="9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BCF481D-5233-4858-B15C-B97EFF00DCEE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8440476" y="4084213"/>
            <a:ext cx="761049" cy="9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42B8-B35D-43FC-9132-AABDEFFA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6" y="136525"/>
            <a:ext cx="10515600" cy="1325563"/>
          </a:xfrm>
        </p:spPr>
        <p:txBody>
          <a:bodyPr/>
          <a:lstStyle/>
          <a:p>
            <a:r>
              <a:rPr lang="en-US" dirty="0"/>
              <a:t>An Example: The Salmon Canon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9B98-EFD4-4094-AD5D-506BD5D9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55" y="1427260"/>
            <a:ext cx="5196950" cy="316739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 salmon canon is a fish transportation system that moves fishes through a flexible, pressurized tube from one area to another.</a:t>
            </a:r>
          </a:p>
          <a:p>
            <a:r>
              <a:rPr lang="en-US" sz="1800" dirty="0"/>
              <a:t>Fishes swim up to the entrance of the canon and swim up to a processing module. </a:t>
            </a:r>
          </a:p>
          <a:p>
            <a:r>
              <a:rPr lang="en-US" sz="1800" dirty="0"/>
              <a:t>Processing module processes one fish at a time and opens up the gate to the fish tube if it classifies the picture of the fish as a salmon.</a:t>
            </a:r>
          </a:p>
          <a:p>
            <a:r>
              <a:rPr lang="en-US" sz="1800" dirty="0"/>
              <a:t>This solves a big problem for migratory fishes like salmon who cannot survive without travelling on to the other side of human made dams.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064D4-1959-4908-BD76-20D5B696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858B-89EF-404B-98AE-395F5B92127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7D0F4-B1FF-41D6-B469-AAF39E0B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468" y="1458073"/>
            <a:ext cx="4061372" cy="2214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69ABBD-01E1-495F-A9A1-ACC61559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15" y="4417036"/>
            <a:ext cx="2805935" cy="2202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2E703-6323-4F20-B5DF-D14007C50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830" y="4203707"/>
            <a:ext cx="4116690" cy="2454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DF420-43AD-496A-82B8-521108485DDF}"/>
              </a:ext>
            </a:extLst>
          </p:cNvPr>
          <p:cNvSpPr txBox="1"/>
          <p:nvPr/>
        </p:nvSpPr>
        <p:spPr>
          <a:xfrm>
            <a:off x="6884468" y="3675265"/>
            <a:ext cx="39095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Processing Module using ML algorithm.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F53D5-2306-41FC-A423-622C1006F804}"/>
              </a:ext>
            </a:extLst>
          </p:cNvPr>
          <p:cNvSpPr txBox="1"/>
          <p:nvPr/>
        </p:nvSpPr>
        <p:spPr>
          <a:xfrm>
            <a:off x="3703650" y="4595059"/>
            <a:ext cx="24426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Gate to fish canon controlled by stepper motor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3CE2E-DBA6-4EB6-880C-DE1600539A4C}"/>
              </a:ext>
            </a:extLst>
          </p:cNvPr>
          <p:cNvSpPr txBox="1"/>
          <p:nvPr/>
        </p:nvSpPr>
        <p:spPr>
          <a:xfrm>
            <a:off x="4514200" y="5701383"/>
            <a:ext cx="24426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Fish canon pressurized tube ending on other side of dam.</a:t>
            </a:r>
          </a:p>
        </p:txBody>
      </p:sp>
    </p:spTree>
    <p:extLst>
      <p:ext uri="{BB962C8B-B14F-4D97-AF65-F5344CB8AC3E}">
        <p14:creationId xmlns:p14="http://schemas.microsoft.com/office/powerpoint/2010/main" val="320465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694F-567A-4745-BB3D-28B39793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Future?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3981-7A60-491B-A4C6-9D051676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36286" cy="4351338"/>
          </a:xfrm>
        </p:spPr>
        <p:txBody>
          <a:bodyPr/>
          <a:lstStyle/>
          <a:p>
            <a:r>
              <a:rPr lang="en-US" dirty="0"/>
              <a:t>Replace healthcare professionals opinions in clinical settings.</a:t>
            </a:r>
          </a:p>
          <a:p>
            <a:r>
              <a:rPr lang="en-US" dirty="0"/>
              <a:t>Robots that completely take over warehouse management. </a:t>
            </a:r>
          </a:p>
          <a:p>
            <a:r>
              <a:rPr lang="en-US" dirty="0"/>
              <a:t>Level 5 automation self driving cars.</a:t>
            </a:r>
          </a:p>
          <a:p>
            <a:r>
              <a:rPr lang="en-US" dirty="0"/>
              <a:t>Facial recognition becomes common to combat crime.</a:t>
            </a:r>
          </a:p>
          <a:p>
            <a:r>
              <a:rPr lang="en-US" dirty="0"/>
              <a:t>Artificial General Intelligence.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89D0-873F-4DF6-BA79-CBBB8859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7E858B-89EF-404B-98AE-395F5B92127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F1A12-5103-4224-8281-9B93C6FF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66" y="2059146"/>
            <a:ext cx="5949603" cy="33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2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426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PPT on ML/AI</vt:lpstr>
      <vt:lpstr>What is Machine Learning &amp; Artificial Intelligence? </vt:lpstr>
      <vt:lpstr>Brief History</vt:lpstr>
      <vt:lpstr>Types of Machine Learning Algorithms</vt:lpstr>
      <vt:lpstr>Neural Networks</vt:lpstr>
      <vt:lpstr>An Example: The Salmon Canon</vt:lpstr>
      <vt:lpstr>Future?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PPT on ML/AI</dc:title>
  <dc:creator>Abdul Najeeb</dc:creator>
  <cp:lastModifiedBy>Abdul Najeeb</cp:lastModifiedBy>
  <cp:revision>32</cp:revision>
  <dcterms:created xsi:type="dcterms:W3CDTF">2020-02-10T11:24:35Z</dcterms:created>
  <dcterms:modified xsi:type="dcterms:W3CDTF">2021-02-26T00:33:23Z</dcterms:modified>
</cp:coreProperties>
</file>