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8"/>
  </p:normalViewPr>
  <p:slideViewPr>
    <p:cSldViewPr snapToGrid="0" snapToObjects="1" showGuides="1">
      <p:cViewPr varScale="1">
        <p:scale>
          <a:sx n="94" d="100"/>
          <a:sy n="94" d="100"/>
        </p:scale>
        <p:origin x="7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31D-6C8F-F140-A1BD-FD711AF55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1E8D5-67DD-8247-9927-C3ECE3DFF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9BDD-7E46-FE45-AD2B-5DAB4225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8103-8C9F-FE41-80A9-56829202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FC3F-3AB2-A541-9F97-93C78368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FEC8-8960-0D42-A59C-08E67247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F3752-FFD9-4A46-9AAA-7AC74C5D2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89E9-D817-5B42-B690-3FEE0901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525B-CFD1-1D4F-A1B4-5594BA2F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7BB6-53D3-8842-AC57-0691C23C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74A42-FA07-5945-AB8B-15554047B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018EC-55E4-F04C-8B8D-AA3715C3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C458-FB3C-CB4F-9397-B7DF4C22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689-9493-0C4D-90BF-D4502DBE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530D-3A11-2E48-A6C6-93FF69E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1957-869D-1F48-ACE2-C801F601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7D25-95EE-FC4A-A53E-70BEDAB0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E724-CC95-7641-BECC-2F6E9EB4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59BF-DDA3-104D-B6B3-1C8A8004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4AA9-0D35-9743-BA5E-83E0B609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75-DA1C-964D-9F86-46A2DEEF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5F2B-4867-3F4A-B228-48950864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A281-1654-8C44-AAAD-F5B7ADA7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8E151-B295-934F-9CC2-4F07C918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F4C9-3891-F849-92BC-7A500552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7C18-0A58-A94B-AA0E-81D8A4B8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38BF-4C96-1545-9C4C-0BCFFA8EE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D9FD1-AE2B-B048-8352-AED19D9BB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E4A2-E386-3546-A8FA-3DE91618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7B0E7-5D3D-5149-B99A-38C73C88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79C21-33BB-C84E-A98E-A3475532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7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97A1-511B-E943-A5AD-75707098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0426-D900-C344-B023-2A1C165C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14791-0EDD-6E41-BA02-3E9572FC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05515-D82E-BB4C-803C-3A71C0BF4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66F3C-98C4-4244-8F5B-69E2E99B7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7291-8B8D-2144-B31A-F4B1B56B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8AF31-E88B-8745-89C8-4F0384CD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AA68A-1482-9841-A024-1762A99C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FE43-E4BB-CC45-A3C2-E7E07DCE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1C23A-B043-FE4D-85A0-9C2629FB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A3C4D-3D8D-AF46-BAA6-3B39EFEA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16A09-9C1A-C441-A9C8-8B562391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63C3C-F94C-B442-BE73-8A47DF1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03AF6-1CAB-A34D-9D07-C330313F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1BF48-DE10-5C4B-9F4B-C68C5700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1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AF6F-9993-984B-8F32-2F8DC821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EB1C-2A54-0049-A30C-2896EE2E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E923-04E7-A040-8928-33A8C2851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D1823-C335-2F4B-ACFF-F249B589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021E7-9A9B-8043-A424-D8712967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81323-8D59-C54B-BD7F-AA5B7E1C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8218-3711-364A-B01A-5A7382EC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B18C0-B9C1-734C-9762-FE2B08D4C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D2C88-FFB9-2249-8C6B-BC1EFA102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1C49D-68B1-0044-A4C4-A9401D08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60CC-6CBD-AE49-A59E-726001A2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5501E-8A8E-B344-8D77-4ACEA13C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0847-BDEE-F645-814D-93E84296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33AC-EC4D-8045-B642-BE6785C9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AB85-B98E-0C4B-942D-DC9BBD5BC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A8B4-CF39-A248-BD2D-5CB5E44AE2AB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FCDB-2DFD-F14D-A610-21C14F3C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EF49-27A3-7744-B491-A2B1A1361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6FF34-E1AB-F346-ADA0-7A602822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18AB-9810-E04A-AE20-BA7DB6CCA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My PPT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6314-CB79-7345-A03A-3625DA793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PPT file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PPT file</dc:title>
  <dc:creator>Microsoft Office User</dc:creator>
  <cp:lastModifiedBy>Microsoft Office User</cp:lastModifiedBy>
  <cp:revision>1</cp:revision>
  <dcterms:created xsi:type="dcterms:W3CDTF">2019-08-05T16:31:24Z</dcterms:created>
  <dcterms:modified xsi:type="dcterms:W3CDTF">2019-08-05T16:31:53Z</dcterms:modified>
</cp:coreProperties>
</file>