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17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7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81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9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46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0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1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17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67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1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22DC-76CD-4B4F-AC69-707171160D77}" type="datetimeFigureOut">
              <a:rPr lang="en-AU" smtClean="0"/>
              <a:t>22/10/2015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6195C-1E11-4183-9754-5414DAC28A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2" y="944374"/>
            <a:ext cx="10058400" cy="49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1" y="1010278"/>
            <a:ext cx="10058400" cy="49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7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2" y="1043228"/>
            <a:ext cx="10058400" cy="49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6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Scanlon</dc:creator>
  <cp:lastModifiedBy>Joseph Scanlon</cp:lastModifiedBy>
  <cp:revision>1</cp:revision>
  <dcterms:created xsi:type="dcterms:W3CDTF">2015-10-22T11:29:37Z</dcterms:created>
  <dcterms:modified xsi:type="dcterms:W3CDTF">2015-10-22T11:29:53Z</dcterms:modified>
</cp:coreProperties>
</file>