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139C-66C3-4E7D-A987-BFCA44B4E399}" type="datetimeFigureOut">
              <a:rPr lang="en-AU" smtClean="0"/>
              <a:t>23/10/2015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1CA1-AEB0-4AAF-8075-19FE3245B7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24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139C-66C3-4E7D-A987-BFCA44B4E399}" type="datetimeFigureOut">
              <a:rPr lang="en-AU" smtClean="0"/>
              <a:t>23/10/2015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1CA1-AEB0-4AAF-8075-19FE3245B7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81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139C-66C3-4E7D-A987-BFCA44B4E399}" type="datetimeFigureOut">
              <a:rPr lang="en-AU" smtClean="0"/>
              <a:t>23/10/2015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1CA1-AEB0-4AAF-8075-19FE3245B7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52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139C-66C3-4E7D-A987-BFCA44B4E399}" type="datetimeFigureOut">
              <a:rPr lang="en-AU" smtClean="0"/>
              <a:t>23/10/2015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1CA1-AEB0-4AAF-8075-19FE3245B7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49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139C-66C3-4E7D-A987-BFCA44B4E399}" type="datetimeFigureOut">
              <a:rPr lang="en-AU" smtClean="0"/>
              <a:t>23/10/2015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1CA1-AEB0-4AAF-8075-19FE3245B7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139C-66C3-4E7D-A987-BFCA44B4E399}" type="datetimeFigureOut">
              <a:rPr lang="en-AU" smtClean="0"/>
              <a:t>23/10/2015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1CA1-AEB0-4AAF-8075-19FE3245B7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27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139C-66C3-4E7D-A987-BFCA44B4E399}" type="datetimeFigureOut">
              <a:rPr lang="en-AU" smtClean="0"/>
              <a:t>23/10/2015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1CA1-AEB0-4AAF-8075-19FE3245B7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1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139C-66C3-4E7D-A987-BFCA44B4E399}" type="datetimeFigureOut">
              <a:rPr lang="en-AU" smtClean="0"/>
              <a:t>23/10/2015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1CA1-AEB0-4AAF-8075-19FE3245B7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76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139C-66C3-4E7D-A987-BFCA44B4E399}" type="datetimeFigureOut">
              <a:rPr lang="en-AU" smtClean="0"/>
              <a:t>23/10/2015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1CA1-AEB0-4AAF-8075-19FE3245B7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109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139C-66C3-4E7D-A987-BFCA44B4E399}" type="datetimeFigureOut">
              <a:rPr lang="en-AU" smtClean="0"/>
              <a:t>23/10/2015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1CA1-AEB0-4AAF-8075-19FE3245B7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75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139C-66C3-4E7D-A987-BFCA44B4E399}" type="datetimeFigureOut">
              <a:rPr lang="en-AU" smtClean="0"/>
              <a:t>23/10/2015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1CA1-AEB0-4AAF-8075-19FE3245B7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4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9139C-66C3-4E7D-A987-BFCA44B4E399}" type="datetimeFigureOut">
              <a:rPr lang="en-AU" smtClean="0"/>
              <a:t>23/10/2015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1CA1-AEB0-4AAF-8075-19FE3245B7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50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Friend Addition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1690688"/>
            <a:ext cx="11183107" cy="49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5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Friend Deletion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2" y="1474573"/>
            <a:ext cx="11506473" cy="506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Login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42" y="1690688"/>
            <a:ext cx="8839201" cy="49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4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Upload File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63" y="1615647"/>
            <a:ext cx="9349948" cy="525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9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Registration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84" y="1690688"/>
            <a:ext cx="8773299" cy="493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4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Friend Addition</vt:lpstr>
      <vt:lpstr>Friend Deletion</vt:lpstr>
      <vt:lpstr>Login</vt:lpstr>
      <vt:lpstr>Upload File</vt:lpstr>
      <vt:lpstr>Registration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 Addition</dc:title>
  <dc:creator>Joseph Scanlon</dc:creator>
  <cp:lastModifiedBy>Joseph Scanlon</cp:lastModifiedBy>
  <cp:revision>3</cp:revision>
  <dcterms:created xsi:type="dcterms:W3CDTF">2015-10-22T11:15:28Z</dcterms:created>
  <dcterms:modified xsi:type="dcterms:W3CDTF">2015-10-22T23:09:58Z</dcterms:modified>
</cp:coreProperties>
</file>