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6635-3693-4C98-A27B-F4BBD7FE8D7B}" type="datetimeFigureOut">
              <a:rPr lang="en-AU" smtClean="0"/>
              <a:t>22/10/2015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9601-820A-4680-A4C9-B2AB30A2F2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789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6635-3693-4C98-A27B-F4BBD7FE8D7B}" type="datetimeFigureOut">
              <a:rPr lang="en-AU" smtClean="0"/>
              <a:t>22/10/2015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9601-820A-4680-A4C9-B2AB30A2F2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894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6635-3693-4C98-A27B-F4BBD7FE8D7B}" type="datetimeFigureOut">
              <a:rPr lang="en-AU" smtClean="0"/>
              <a:t>22/10/2015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9601-820A-4680-A4C9-B2AB30A2F2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556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6635-3693-4C98-A27B-F4BBD7FE8D7B}" type="datetimeFigureOut">
              <a:rPr lang="en-AU" smtClean="0"/>
              <a:t>22/10/2015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9601-820A-4680-A4C9-B2AB30A2F2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86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6635-3693-4C98-A27B-F4BBD7FE8D7B}" type="datetimeFigureOut">
              <a:rPr lang="en-AU" smtClean="0"/>
              <a:t>22/10/2015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9601-820A-4680-A4C9-B2AB30A2F2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242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6635-3693-4C98-A27B-F4BBD7FE8D7B}" type="datetimeFigureOut">
              <a:rPr lang="en-AU" smtClean="0"/>
              <a:t>22/10/2015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9601-820A-4680-A4C9-B2AB30A2F2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180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6635-3693-4C98-A27B-F4BBD7FE8D7B}" type="datetimeFigureOut">
              <a:rPr lang="en-AU" smtClean="0"/>
              <a:t>22/10/2015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9601-820A-4680-A4C9-B2AB30A2F2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747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6635-3693-4C98-A27B-F4BBD7FE8D7B}" type="datetimeFigureOut">
              <a:rPr lang="en-AU" smtClean="0"/>
              <a:t>22/10/2015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9601-820A-4680-A4C9-B2AB30A2F2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499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6635-3693-4C98-A27B-F4BBD7FE8D7B}" type="datetimeFigureOut">
              <a:rPr lang="en-AU" smtClean="0"/>
              <a:t>22/10/2015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9601-820A-4680-A4C9-B2AB30A2F2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864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6635-3693-4C98-A27B-F4BBD7FE8D7B}" type="datetimeFigureOut">
              <a:rPr lang="en-AU" smtClean="0"/>
              <a:t>22/10/2015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9601-820A-4680-A4C9-B2AB30A2F2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783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6635-3693-4C98-A27B-F4BBD7FE8D7B}" type="datetimeFigureOut">
              <a:rPr lang="en-AU" smtClean="0"/>
              <a:t>22/10/2015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9601-820A-4680-A4C9-B2AB30A2F2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458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D6635-3693-4C98-A27B-F4BBD7FE8D7B}" type="datetimeFigureOut">
              <a:rPr lang="en-AU" smtClean="0"/>
              <a:t>22/10/2015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79601-820A-4680-A4C9-B2AB30A2F2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37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33" y="990050"/>
            <a:ext cx="10058400" cy="485340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90833" y="0"/>
            <a:ext cx="10515600" cy="1325563"/>
          </a:xfrm>
        </p:spPr>
        <p:txBody>
          <a:bodyPr/>
          <a:lstStyle/>
          <a:p>
            <a:r>
              <a:rPr lang="en-AU" dirty="0" smtClean="0"/>
              <a:t>Deleting Kerry.jpg (Testing Admin Delete)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17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35" y="975523"/>
            <a:ext cx="10058400" cy="464630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/>
          <a:lstStyle/>
          <a:p>
            <a:r>
              <a:rPr lang="en-AU" dirty="0" smtClean="0"/>
              <a:t>Kerry.jpg Deleted. (Success!)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8086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97" y="1453003"/>
            <a:ext cx="10058400" cy="478274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/>
              <a:t>Editing Test User Full Name (Testing Admin Editing)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239491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83" y="1744213"/>
            <a:ext cx="10058400" cy="483235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Test User Full Name Changed (Success!)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775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 smtClean="0"/>
              <a:t>Deleting Test User (Testing Admin User Deletion)</a:t>
            </a:r>
            <a:endParaRPr lang="en-AU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43" y="1541221"/>
            <a:ext cx="10058400" cy="485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5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/>
              <a:t>Showing Test User Files (For testing cascading deletion)</a:t>
            </a:r>
            <a:endParaRPr lang="en-AU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058400" cy="457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9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Test User Deleted (Success!)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0" y="1521635"/>
            <a:ext cx="10058400" cy="492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5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Test User Files Deleted (Success!)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24" y="1513956"/>
            <a:ext cx="10058400" cy="49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2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63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Deleting Kerry.jpg (Testing Admin Delete)</vt:lpstr>
      <vt:lpstr>Kerry.jpg Deleted. (Success!)</vt:lpstr>
      <vt:lpstr>Editing Test User Full Name (Testing Admin Editing)</vt:lpstr>
      <vt:lpstr>Test User Full Name Changed (Success!)</vt:lpstr>
      <vt:lpstr>Deleting Test User (Testing Admin User Deletion)</vt:lpstr>
      <vt:lpstr>Showing Test User Files (For testing cascading deletion)</vt:lpstr>
      <vt:lpstr>Test User Deleted (Success!)</vt:lpstr>
      <vt:lpstr>Test User Files Deleted (Success!)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Deleting Kerry.jpg (Testing Admin Delete)</dc:title>
  <dc:creator>Joseph Scanlon</dc:creator>
  <cp:lastModifiedBy>Joseph Scanlon</cp:lastModifiedBy>
  <cp:revision>2</cp:revision>
  <dcterms:created xsi:type="dcterms:W3CDTF">2015-10-22T11:06:16Z</dcterms:created>
  <dcterms:modified xsi:type="dcterms:W3CDTF">2015-10-22T11:12:33Z</dcterms:modified>
</cp:coreProperties>
</file>