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92072-1B2F-4911-9149-8DF88FA620F4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C122-F6F1-4CE8-A8DE-F1CC7599E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8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Just</a:t>
            </a:r>
            <a:r>
              <a:rPr lang="en-AU" baseline="0" dirty="0" smtClean="0"/>
              <a:t> rough samples.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3C122-F6F1-4CE8-A8DE-F1CC7599EF3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6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Just</a:t>
            </a:r>
            <a:r>
              <a:rPr lang="en-AU" baseline="0" dirty="0" smtClean="0"/>
              <a:t> rough samples.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3C122-F6F1-4CE8-A8DE-F1CC7599EF3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6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2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8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7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2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2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2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4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8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4B89-C2AA-485E-A174-2DF755EC0BE9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7141-FFB1-4FE3-BB71-4ED98DA02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4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5796"/>
          <a:stretch/>
        </p:blipFill>
        <p:spPr>
          <a:xfrm>
            <a:off x="0" y="0"/>
            <a:ext cx="9143999" cy="6857999"/>
          </a:xfrm>
        </p:spPr>
      </p:pic>
      <p:sp>
        <p:nvSpPr>
          <p:cNvPr id="5" name="Rectangle 4"/>
          <p:cNvSpPr/>
          <p:nvPr/>
        </p:nvSpPr>
        <p:spPr>
          <a:xfrm>
            <a:off x="467544" y="2852936"/>
            <a:ext cx="6336704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11560" y="2996952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Karim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27634" y="3435461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27634" y="3875165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Joseph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11560" y="4346741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Thomas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11560" y="4806814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Robert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4391980" y="2997905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80112" y="2996952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91980" y="3439290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80112" y="3438337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91980" y="3880675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80112" y="3879722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391980" y="4347694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80112" y="4346741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91980" y="4807767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80112" y="4806814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 rot="19189941">
            <a:off x="5295489" y="2070343"/>
            <a:ext cx="360040" cy="29354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1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5796"/>
          <a:stretch/>
        </p:blipFill>
        <p:spPr>
          <a:xfrm>
            <a:off x="0" y="0"/>
            <a:ext cx="9143999" cy="6857999"/>
          </a:xfrm>
        </p:spPr>
      </p:pic>
      <p:sp>
        <p:nvSpPr>
          <p:cNvPr id="5" name="Rectangle 4"/>
          <p:cNvSpPr/>
          <p:nvPr/>
        </p:nvSpPr>
        <p:spPr>
          <a:xfrm>
            <a:off x="467544" y="2852936"/>
            <a:ext cx="6336704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11560" y="2996952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Karim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27634" y="3435461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27634" y="3875165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Joseph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11560" y="4346741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Thomas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11560" y="4806814"/>
            <a:ext cx="60486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Robert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4391980" y="2997905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80112" y="2996952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91980" y="3439290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80112" y="3438337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91980" y="3880675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80112" y="3879722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391980" y="4347694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80112" y="4346741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91980" y="4807767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View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80112" y="4806814"/>
            <a:ext cx="79208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Up Arrow 1"/>
          <p:cNvSpPr/>
          <p:nvPr/>
        </p:nvSpPr>
        <p:spPr>
          <a:xfrm rot="19189941">
            <a:off x="6156176" y="3141921"/>
            <a:ext cx="360040" cy="29354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627634" y="3435461"/>
            <a:ext cx="5940797" cy="12002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Are you sure you want to delete Karim from your friends?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51920" y="4293096"/>
            <a:ext cx="720080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5004048" y="4293096"/>
            <a:ext cx="720080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13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5796"/>
          <a:stretch/>
        </p:blipFill>
        <p:spPr>
          <a:xfrm>
            <a:off x="0" y="0"/>
            <a:ext cx="9143999" cy="6857999"/>
          </a:xfrm>
        </p:spPr>
      </p:pic>
      <p:sp>
        <p:nvSpPr>
          <p:cNvPr id="5" name="Rectangle 4"/>
          <p:cNvSpPr/>
          <p:nvPr/>
        </p:nvSpPr>
        <p:spPr>
          <a:xfrm>
            <a:off x="467544" y="2852936"/>
            <a:ext cx="6336704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Who can view your uploads? Friends/Only Me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Do you want friends to be able to download your uploads? Y/N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Do you want to stay logged in? Y/N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Do you want to change your password? (Click here to create new)</a:t>
            </a:r>
          </a:p>
          <a:p>
            <a:pPr algn="ctr"/>
            <a:endParaRPr lang="en-AU" dirty="0" smtClean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3848" y="2492896"/>
            <a:ext cx="93610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Settings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46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5796"/>
          <a:stretch/>
        </p:blipFill>
        <p:spPr>
          <a:xfrm>
            <a:off x="0" y="0"/>
            <a:ext cx="9143999" cy="6857999"/>
          </a:xfrm>
        </p:spPr>
      </p:pic>
      <p:sp>
        <p:nvSpPr>
          <p:cNvPr id="5" name="Rectangle 4"/>
          <p:cNvSpPr/>
          <p:nvPr/>
        </p:nvSpPr>
        <p:spPr>
          <a:xfrm>
            <a:off x="467544" y="2852936"/>
            <a:ext cx="6336704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  <a:p>
            <a:pPr algn="ctr"/>
            <a:endParaRPr lang="en-AU" dirty="0" smtClean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24" y="2492896"/>
            <a:ext cx="1584176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News Feed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7544" y="2996952"/>
            <a:ext cx="63367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Thomas upload a photo.	5 hours ago		View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67544" y="3676109"/>
            <a:ext cx="63367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David uploaded a video	1 day ago			View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467544" y="4370189"/>
            <a:ext cx="63367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Robert uploaded a video	16/10/2015		View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67544" y="5050983"/>
            <a:ext cx="63367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Thomas viewed you photo	14/10/2015		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939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119</Words>
  <Application>Microsoft Office PowerPoint</Application>
  <PresentationFormat>On-screen Show (4:3)</PresentationFormat>
  <Paragraphs>48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Ilhamul Huq</dc:creator>
  <cp:lastModifiedBy>Mohammed Ilhamul Huq</cp:lastModifiedBy>
  <cp:revision>7</cp:revision>
  <dcterms:created xsi:type="dcterms:W3CDTF">2015-10-22T06:55:58Z</dcterms:created>
  <dcterms:modified xsi:type="dcterms:W3CDTF">2015-10-22T07:52:13Z</dcterms:modified>
</cp:coreProperties>
</file>