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D8FAB-2DB2-4C76-9371-E2F64892FAEA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AD11962-4F24-4B41-B783-74D7D6F81ACD}">
      <dgm:prSet phldrT="[Text]"/>
      <dgm:spPr/>
      <dgm:t>
        <a:bodyPr/>
        <a:lstStyle/>
        <a:p>
          <a:r>
            <a:rPr lang="en-US" dirty="0" smtClean="0"/>
            <a:t>Audio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952A22C-FC2E-47FE-BDD7-3FAEC12E9333}" type="parTrans" cxnId="{B8BDBA44-9092-4ADC-9AD0-D45B46A2EAC9}">
      <dgm:prSet/>
      <dgm:spPr/>
      <dgm:t>
        <a:bodyPr/>
        <a:lstStyle/>
        <a:p>
          <a:endParaRPr lang="en-US"/>
        </a:p>
      </dgm:t>
    </dgm:pt>
    <dgm:pt modelId="{88143762-750A-4130-A73B-9BFB7E81F514}" type="sibTrans" cxnId="{B8BDBA44-9092-4ADC-9AD0-D45B46A2EAC9}">
      <dgm:prSet/>
      <dgm:spPr/>
      <dgm:t>
        <a:bodyPr/>
        <a:lstStyle/>
        <a:p>
          <a:endParaRPr lang="en-US"/>
        </a:p>
      </dgm:t>
    </dgm:pt>
    <dgm:pt modelId="{104D88F0-81DD-4535-8BD9-C422D91E91EA}">
      <dgm:prSet phldrT="[Text]"/>
      <dgm:spPr/>
      <dgm:t>
        <a:bodyPr/>
        <a:lstStyle/>
        <a:p>
          <a:r>
            <a:rPr lang="en-US" dirty="0" smtClean="0"/>
            <a:t>Video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1939AA9-00E2-4AC8-9971-3B24FF31D175}" type="parTrans" cxnId="{BEC91B58-6A6D-4FA3-8415-357587054253}">
      <dgm:prSet/>
      <dgm:spPr/>
      <dgm:t>
        <a:bodyPr/>
        <a:lstStyle/>
        <a:p>
          <a:endParaRPr lang="en-US"/>
        </a:p>
      </dgm:t>
    </dgm:pt>
    <dgm:pt modelId="{9F5F4111-064D-4DEF-8276-53649A1A3EE7}" type="sibTrans" cxnId="{BEC91B58-6A6D-4FA3-8415-357587054253}">
      <dgm:prSet/>
      <dgm:spPr/>
      <dgm:t>
        <a:bodyPr/>
        <a:lstStyle/>
        <a:p>
          <a:endParaRPr lang="en-US"/>
        </a:p>
      </dgm:t>
    </dgm:pt>
    <dgm:pt modelId="{E9C794A4-69A7-48D7-AC2B-FEEF5EE13168}">
      <dgm:prSet phldrT="[Text]"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59E83BE-BAB1-4E22-86B6-2B726110C0B8}" type="parTrans" cxnId="{565426CF-12B1-44BA-904D-70895F811F6B}">
      <dgm:prSet/>
      <dgm:spPr/>
      <dgm:t>
        <a:bodyPr/>
        <a:lstStyle/>
        <a:p>
          <a:endParaRPr lang="en-US"/>
        </a:p>
      </dgm:t>
    </dgm:pt>
    <dgm:pt modelId="{54E1DD46-9795-471A-9554-3BE06C3E968D}" type="sibTrans" cxnId="{565426CF-12B1-44BA-904D-70895F811F6B}">
      <dgm:prSet/>
      <dgm:spPr/>
      <dgm:t>
        <a:bodyPr/>
        <a:lstStyle/>
        <a:p>
          <a:endParaRPr lang="en-US"/>
        </a:p>
      </dgm:t>
    </dgm:pt>
    <dgm:pt modelId="{0EECEBF8-B879-4248-A5A8-6A6B91DEE172}" type="pres">
      <dgm:prSet presAssocID="{B6FD8FAB-2DB2-4C76-9371-E2F64892FA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B597BA-AED7-4D91-BF0D-E48D5C448EF3}" type="pres">
      <dgm:prSet presAssocID="{DAD11962-4F24-4B41-B783-74D7D6F81ACD}" presName="parentLin" presStyleCnt="0"/>
      <dgm:spPr/>
    </dgm:pt>
    <dgm:pt modelId="{8BE9074B-9FAA-4499-9D61-E0ACE469F976}" type="pres">
      <dgm:prSet presAssocID="{DAD11962-4F24-4B41-B783-74D7D6F81A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CF13E9E-221C-4308-94D1-79F2C3FDD7E8}" type="pres">
      <dgm:prSet presAssocID="{DAD11962-4F24-4B41-B783-74D7D6F81A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DDD0B-7CA0-4CDB-8708-598A441E8586}" type="pres">
      <dgm:prSet presAssocID="{DAD11962-4F24-4B41-B783-74D7D6F81ACD}" presName="negativeSpace" presStyleCnt="0"/>
      <dgm:spPr/>
    </dgm:pt>
    <dgm:pt modelId="{514F602F-22BF-4B11-8AC9-E0CE58188592}" type="pres">
      <dgm:prSet presAssocID="{DAD11962-4F24-4B41-B783-74D7D6F81ACD}" presName="childText" presStyleLbl="conFgAcc1" presStyleIdx="0" presStyleCnt="3">
        <dgm:presLayoutVars>
          <dgm:bulletEnabled val="1"/>
        </dgm:presLayoutVars>
      </dgm:prSet>
      <dgm:spPr/>
    </dgm:pt>
    <dgm:pt modelId="{08894E2A-5096-4690-A2A8-D2248D7B1439}" type="pres">
      <dgm:prSet presAssocID="{88143762-750A-4130-A73B-9BFB7E81F514}" presName="spaceBetweenRectangles" presStyleCnt="0"/>
      <dgm:spPr/>
    </dgm:pt>
    <dgm:pt modelId="{C5A1E6EC-8DB8-4B11-A3CF-167C5B9AF4FF}" type="pres">
      <dgm:prSet presAssocID="{104D88F0-81DD-4535-8BD9-C422D91E91EA}" presName="parentLin" presStyleCnt="0"/>
      <dgm:spPr/>
    </dgm:pt>
    <dgm:pt modelId="{EA7E8AB2-30DB-4355-9C68-36217B57DABA}" type="pres">
      <dgm:prSet presAssocID="{104D88F0-81DD-4535-8BD9-C422D91E91E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698A394-C2B0-413E-8EAB-52337C1BAB85}" type="pres">
      <dgm:prSet presAssocID="{104D88F0-81DD-4535-8BD9-C422D91E91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83A9E-B234-4D33-814C-41F4E67F951A}" type="pres">
      <dgm:prSet presAssocID="{104D88F0-81DD-4535-8BD9-C422D91E91EA}" presName="negativeSpace" presStyleCnt="0"/>
      <dgm:spPr/>
    </dgm:pt>
    <dgm:pt modelId="{74F08E51-A6AD-4718-8AD1-FE44BD90C49D}" type="pres">
      <dgm:prSet presAssocID="{104D88F0-81DD-4535-8BD9-C422D91E91EA}" presName="childText" presStyleLbl="conFgAcc1" presStyleIdx="1" presStyleCnt="3">
        <dgm:presLayoutVars>
          <dgm:bulletEnabled val="1"/>
        </dgm:presLayoutVars>
      </dgm:prSet>
      <dgm:spPr/>
    </dgm:pt>
    <dgm:pt modelId="{3495910F-66C0-4E06-A1C4-82FC8B4889CC}" type="pres">
      <dgm:prSet presAssocID="{9F5F4111-064D-4DEF-8276-53649A1A3EE7}" presName="spaceBetweenRectangles" presStyleCnt="0"/>
      <dgm:spPr/>
    </dgm:pt>
    <dgm:pt modelId="{51B7FFD2-1B2E-4542-9033-35A28CC03533}" type="pres">
      <dgm:prSet presAssocID="{E9C794A4-69A7-48D7-AC2B-FEEF5EE13168}" presName="parentLin" presStyleCnt="0"/>
      <dgm:spPr/>
    </dgm:pt>
    <dgm:pt modelId="{EF4F30F9-95EE-4F59-ABC2-177C86F8AE98}" type="pres">
      <dgm:prSet presAssocID="{E9C794A4-69A7-48D7-AC2B-FEEF5EE131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155714D-8607-4A89-9923-BC3FEB7DED8C}" type="pres">
      <dgm:prSet presAssocID="{E9C794A4-69A7-48D7-AC2B-FEEF5EE131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2B5965-A920-49CB-8907-AAD8E44562B6}" type="pres">
      <dgm:prSet presAssocID="{E9C794A4-69A7-48D7-AC2B-FEEF5EE13168}" presName="negativeSpace" presStyleCnt="0"/>
      <dgm:spPr/>
    </dgm:pt>
    <dgm:pt modelId="{B8C96584-F513-4B07-8BF2-ED5AACFC720C}" type="pres">
      <dgm:prSet presAssocID="{E9C794A4-69A7-48D7-AC2B-FEEF5EE1316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743A9F-5B30-4523-8096-10AC7A5AE843}" type="presOf" srcId="{104D88F0-81DD-4535-8BD9-C422D91E91EA}" destId="{EA7E8AB2-30DB-4355-9C68-36217B57DABA}" srcOrd="0" destOrd="0" presId="urn:microsoft.com/office/officeart/2005/8/layout/list1"/>
    <dgm:cxn modelId="{BEC91B58-6A6D-4FA3-8415-357587054253}" srcId="{B6FD8FAB-2DB2-4C76-9371-E2F64892FAEA}" destId="{104D88F0-81DD-4535-8BD9-C422D91E91EA}" srcOrd="1" destOrd="0" parTransId="{D1939AA9-00E2-4AC8-9971-3B24FF31D175}" sibTransId="{9F5F4111-064D-4DEF-8276-53649A1A3EE7}"/>
    <dgm:cxn modelId="{F5BDB169-BEA1-4A98-B727-5C23A7880695}" type="presOf" srcId="{E9C794A4-69A7-48D7-AC2B-FEEF5EE13168}" destId="{5155714D-8607-4A89-9923-BC3FEB7DED8C}" srcOrd="1" destOrd="0" presId="urn:microsoft.com/office/officeart/2005/8/layout/list1"/>
    <dgm:cxn modelId="{B8BDBA44-9092-4ADC-9AD0-D45B46A2EAC9}" srcId="{B6FD8FAB-2DB2-4C76-9371-E2F64892FAEA}" destId="{DAD11962-4F24-4B41-B783-74D7D6F81ACD}" srcOrd="0" destOrd="0" parTransId="{9952A22C-FC2E-47FE-BDD7-3FAEC12E9333}" sibTransId="{88143762-750A-4130-A73B-9BFB7E81F514}"/>
    <dgm:cxn modelId="{BBB9B517-B26B-41D6-87BC-9C5A14F56FB5}" type="presOf" srcId="{104D88F0-81DD-4535-8BD9-C422D91E91EA}" destId="{A698A394-C2B0-413E-8EAB-52337C1BAB85}" srcOrd="1" destOrd="0" presId="urn:microsoft.com/office/officeart/2005/8/layout/list1"/>
    <dgm:cxn modelId="{2F0B3270-9951-4A9E-BC9E-6096AD31F225}" type="presOf" srcId="{DAD11962-4F24-4B41-B783-74D7D6F81ACD}" destId="{8BE9074B-9FAA-4499-9D61-E0ACE469F976}" srcOrd="0" destOrd="0" presId="urn:microsoft.com/office/officeart/2005/8/layout/list1"/>
    <dgm:cxn modelId="{28F2D641-0D16-4CDC-9650-4524D682374E}" type="presOf" srcId="{DAD11962-4F24-4B41-B783-74D7D6F81ACD}" destId="{9CF13E9E-221C-4308-94D1-79F2C3FDD7E8}" srcOrd="1" destOrd="0" presId="urn:microsoft.com/office/officeart/2005/8/layout/list1"/>
    <dgm:cxn modelId="{F7B716C7-D11A-4E0D-B37E-64A3B65A120C}" type="presOf" srcId="{B6FD8FAB-2DB2-4C76-9371-E2F64892FAEA}" destId="{0EECEBF8-B879-4248-A5A8-6A6B91DEE172}" srcOrd="0" destOrd="0" presId="urn:microsoft.com/office/officeart/2005/8/layout/list1"/>
    <dgm:cxn modelId="{565426CF-12B1-44BA-904D-70895F811F6B}" srcId="{B6FD8FAB-2DB2-4C76-9371-E2F64892FAEA}" destId="{E9C794A4-69A7-48D7-AC2B-FEEF5EE13168}" srcOrd="2" destOrd="0" parTransId="{D59E83BE-BAB1-4E22-86B6-2B726110C0B8}" sibTransId="{54E1DD46-9795-471A-9554-3BE06C3E968D}"/>
    <dgm:cxn modelId="{A203EFFE-84A6-4881-AAE7-3387067463F1}" type="presOf" srcId="{E9C794A4-69A7-48D7-AC2B-FEEF5EE13168}" destId="{EF4F30F9-95EE-4F59-ABC2-177C86F8AE98}" srcOrd="0" destOrd="0" presId="urn:microsoft.com/office/officeart/2005/8/layout/list1"/>
    <dgm:cxn modelId="{387C9A4A-F3C6-4772-8522-77CD7592F9B8}" type="presParOf" srcId="{0EECEBF8-B879-4248-A5A8-6A6B91DEE172}" destId="{08B597BA-AED7-4D91-BF0D-E48D5C448EF3}" srcOrd="0" destOrd="0" presId="urn:microsoft.com/office/officeart/2005/8/layout/list1"/>
    <dgm:cxn modelId="{3967CC34-B7F8-47D5-98C5-0A4079D19C63}" type="presParOf" srcId="{08B597BA-AED7-4D91-BF0D-E48D5C448EF3}" destId="{8BE9074B-9FAA-4499-9D61-E0ACE469F976}" srcOrd="0" destOrd="0" presId="urn:microsoft.com/office/officeart/2005/8/layout/list1"/>
    <dgm:cxn modelId="{9613948E-9C5C-417D-9C06-20085C1CA5DE}" type="presParOf" srcId="{08B597BA-AED7-4D91-BF0D-E48D5C448EF3}" destId="{9CF13E9E-221C-4308-94D1-79F2C3FDD7E8}" srcOrd="1" destOrd="0" presId="urn:microsoft.com/office/officeart/2005/8/layout/list1"/>
    <dgm:cxn modelId="{474197DB-E9C7-4CDF-8297-A22F17568413}" type="presParOf" srcId="{0EECEBF8-B879-4248-A5A8-6A6B91DEE172}" destId="{C49DDD0B-7CA0-4CDB-8708-598A441E8586}" srcOrd="1" destOrd="0" presId="urn:microsoft.com/office/officeart/2005/8/layout/list1"/>
    <dgm:cxn modelId="{0D416AFE-69C7-40F0-BFC6-F68627B7DDF3}" type="presParOf" srcId="{0EECEBF8-B879-4248-A5A8-6A6B91DEE172}" destId="{514F602F-22BF-4B11-8AC9-E0CE58188592}" srcOrd="2" destOrd="0" presId="urn:microsoft.com/office/officeart/2005/8/layout/list1"/>
    <dgm:cxn modelId="{A0F319BF-0709-48E2-A69B-8EA930F3C6A1}" type="presParOf" srcId="{0EECEBF8-B879-4248-A5A8-6A6B91DEE172}" destId="{08894E2A-5096-4690-A2A8-D2248D7B1439}" srcOrd="3" destOrd="0" presId="urn:microsoft.com/office/officeart/2005/8/layout/list1"/>
    <dgm:cxn modelId="{5B0A0C3F-2AC4-4345-8F28-7076CE7998B0}" type="presParOf" srcId="{0EECEBF8-B879-4248-A5A8-6A6B91DEE172}" destId="{C5A1E6EC-8DB8-4B11-A3CF-167C5B9AF4FF}" srcOrd="4" destOrd="0" presId="urn:microsoft.com/office/officeart/2005/8/layout/list1"/>
    <dgm:cxn modelId="{B5842CC9-CB6A-49E5-BA27-E6B149167827}" type="presParOf" srcId="{C5A1E6EC-8DB8-4B11-A3CF-167C5B9AF4FF}" destId="{EA7E8AB2-30DB-4355-9C68-36217B57DABA}" srcOrd="0" destOrd="0" presId="urn:microsoft.com/office/officeart/2005/8/layout/list1"/>
    <dgm:cxn modelId="{9F6AE528-3484-4B8F-8615-38B250C01413}" type="presParOf" srcId="{C5A1E6EC-8DB8-4B11-A3CF-167C5B9AF4FF}" destId="{A698A394-C2B0-413E-8EAB-52337C1BAB85}" srcOrd="1" destOrd="0" presId="urn:microsoft.com/office/officeart/2005/8/layout/list1"/>
    <dgm:cxn modelId="{5854041C-744A-4471-8617-20047DEA0962}" type="presParOf" srcId="{0EECEBF8-B879-4248-A5A8-6A6B91DEE172}" destId="{AE583A9E-B234-4D33-814C-41F4E67F951A}" srcOrd="5" destOrd="0" presId="urn:microsoft.com/office/officeart/2005/8/layout/list1"/>
    <dgm:cxn modelId="{AAD277FA-6507-446C-A766-664F1E9DEE46}" type="presParOf" srcId="{0EECEBF8-B879-4248-A5A8-6A6B91DEE172}" destId="{74F08E51-A6AD-4718-8AD1-FE44BD90C49D}" srcOrd="6" destOrd="0" presId="urn:microsoft.com/office/officeart/2005/8/layout/list1"/>
    <dgm:cxn modelId="{BB263036-EC29-4761-8FF3-9598FFD0B449}" type="presParOf" srcId="{0EECEBF8-B879-4248-A5A8-6A6B91DEE172}" destId="{3495910F-66C0-4E06-A1C4-82FC8B4889CC}" srcOrd="7" destOrd="0" presId="urn:microsoft.com/office/officeart/2005/8/layout/list1"/>
    <dgm:cxn modelId="{0787AD57-39A7-4148-9733-8B98BCFD2804}" type="presParOf" srcId="{0EECEBF8-B879-4248-A5A8-6A6B91DEE172}" destId="{51B7FFD2-1B2E-4542-9033-35A28CC03533}" srcOrd="8" destOrd="0" presId="urn:microsoft.com/office/officeart/2005/8/layout/list1"/>
    <dgm:cxn modelId="{B19E5DB5-AD1E-441F-9AA4-47276D33B2CA}" type="presParOf" srcId="{51B7FFD2-1B2E-4542-9033-35A28CC03533}" destId="{EF4F30F9-95EE-4F59-ABC2-177C86F8AE98}" srcOrd="0" destOrd="0" presId="urn:microsoft.com/office/officeart/2005/8/layout/list1"/>
    <dgm:cxn modelId="{62707C6B-3067-4251-9CE1-6338C3255452}" type="presParOf" srcId="{51B7FFD2-1B2E-4542-9033-35A28CC03533}" destId="{5155714D-8607-4A89-9923-BC3FEB7DED8C}" srcOrd="1" destOrd="0" presId="urn:microsoft.com/office/officeart/2005/8/layout/list1"/>
    <dgm:cxn modelId="{2ABA206F-71AF-478B-8FD1-F438CC412EE2}" type="presParOf" srcId="{0EECEBF8-B879-4248-A5A8-6A6B91DEE172}" destId="{DC2B5965-A920-49CB-8907-AAD8E44562B6}" srcOrd="9" destOrd="0" presId="urn:microsoft.com/office/officeart/2005/8/layout/list1"/>
    <dgm:cxn modelId="{CCD06340-4855-447F-8C5A-DB3885EA5853}" type="presParOf" srcId="{0EECEBF8-B879-4248-A5A8-6A6B91DEE172}" destId="{B8C96584-F513-4B07-8BF2-ED5AACFC72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F602F-22BF-4B11-8AC9-E0CE58188592}">
      <dsp:nvSpPr>
        <dsp:cNvPr id="0" name=""/>
        <dsp:cNvSpPr/>
      </dsp:nvSpPr>
      <dsp:spPr>
        <a:xfrm>
          <a:off x="0" y="400762"/>
          <a:ext cx="10515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13E9E-221C-4308-94D1-79F2C3FDD7E8}">
      <dsp:nvSpPr>
        <dsp:cNvPr id="0" name=""/>
        <dsp:cNvSpPr/>
      </dsp:nvSpPr>
      <dsp:spPr>
        <a:xfrm>
          <a:off x="525780" y="31762"/>
          <a:ext cx="7360920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Audio</a:t>
          </a:r>
          <a:endParaRPr lang="en-US" sz="2500" kern="1200" dirty="0"/>
        </a:p>
      </dsp:txBody>
      <dsp:txXfrm>
        <a:off x="561806" y="67788"/>
        <a:ext cx="7288868" cy="665948"/>
      </dsp:txXfrm>
    </dsp:sp>
    <dsp:sp modelId="{74F08E51-A6AD-4718-8AD1-FE44BD90C49D}">
      <dsp:nvSpPr>
        <dsp:cNvPr id="0" name=""/>
        <dsp:cNvSpPr/>
      </dsp:nvSpPr>
      <dsp:spPr>
        <a:xfrm>
          <a:off x="0" y="1534762"/>
          <a:ext cx="10515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8A394-C2B0-413E-8EAB-52337C1BAB85}">
      <dsp:nvSpPr>
        <dsp:cNvPr id="0" name=""/>
        <dsp:cNvSpPr/>
      </dsp:nvSpPr>
      <dsp:spPr>
        <a:xfrm>
          <a:off x="525780" y="1165762"/>
          <a:ext cx="7360920" cy="73800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Video</a:t>
          </a:r>
          <a:endParaRPr lang="en-US" sz="2500" kern="1200" dirty="0"/>
        </a:p>
      </dsp:txBody>
      <dsp:txXfrm>
        <a:off x="561806" y="1201788"/>
        <a:ext cx="7288868" cy="665948"/>
      </dsp:txXfrm>
    </dsp:sp>
    <dsp:sp modelId="{B8C96584-F513-4B07-8BF2-ED5AACFC720C}">
      <dsp:nvSpPr>
        <dsp:cNvPr id="0" name=""/>
        <dsp:cNvSpPr/>
      </dsp:nvSpPr>
      <dsp:spPr>
        <a:xfrm>
          <a:off x="0" y="2668762"/>
          <a:ext cx="10515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5714D-8607-4A89-9923-BC3FEB7DED8C}">
      <dsp:nvSpPr>
        <dsp:cNvPr id="0" name=""/>
        <dsp:cNvSpPr/>
      </dsp:nvSpPr>
      <dsp:spPr>
        <a:xfrm>
          <a:off x="525780" y="2299762"/>
          <a:ext cx="7360920" cy="7380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Others</a:t>
          </a:r>
          <a:endParaRPr lang="en-US" sz="2500" kern="1200" dirty="0"/>
        </a:p>
      </dsp:txBody>
      <dsp:txXfrm>
        <a:off x="561806" y="2335788"/>
        <a:ext cx="728886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7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8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6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4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7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5B62A-5A7C-410C-9FDB-E8A078FAB188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19BF9-61DC-4D96-B80F-969B32A5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diagramLayout" Target="../diagrams/layout1.xml"/><Relationship Id="rId7" Type="http://schemas.openxmlformats.org/officeDocument/2006/relationships/slide" Target="slide5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miley Face 7"/>
          <p:cNvSpPr/>
          <p:nvPr/>
        </p:nvSpPr>
        <p:spPr>
          <a:xfrm>
            <a:off x="1661374" y="1596981"/>
            <a:ext cx="3400023" cy="2228045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8648" y="4031087"/>
            <a:ext cx="2073498" cy="708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pic>
        <p:nvPicPr>
          <p:cNvPr id="11" name="Picture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75" y="1570118"/>
            <a:ext cx="4095482" cy="33624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11402" y="287198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28163" y="526531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Forgot Password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8918" y="527604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15" name="Explosion 2 14">
            <a:hlinkClick r:id="rId4" action="ppaction://hlinksldjump"/>
          </p:cNvPr>
          <p:cNvSpPr/>
          <p:nvPr/>
        </p:nvSpPr>
        <p:spPr>
          <a:xfrm>
            <a:off x="3876541" y="3670478"/>
            <a:ext cx="1983346" cy="1184857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James105				Hey, ……..			Today</a:t>
            </a:r>
          </a:p>
          <a:p>
            <a:r>
              <a:rPr lang="en-US" dirty="0" smtClean="0"/>
              <a:t>Admin				Dear User, …..		5/8/2015</a:t>
            </a:r>
          </a:p>
          <a:p>
            <a:r>
              <a:rPr lang="en-US" dirty="0" smtClean="0"/>
              <a:t>Admin				Please Verify….		1/1/2015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8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Furious7.mp4					Download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858" y="1825625"/>
            <a:ext cx="105367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on Facebook</a:t>
            </a:r>
          </a:p>
          <a:p>
            <a:endParaRPr lang="en-US" dirty="0"/>
          </a:p>
          <a:p>
            <a:r>
              <a:rPr lang="en-US" dirty="0" smtClean="0"/>
              <a:t>Share on </a:t>
            </a:r>
            <a:r>
              <a:rPr lang="en-US" dirty="0" err="1" smtClean="0"/>
              <a:t>Instagram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3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50" y="1139312"/>
            <a:ext cx="1713885" cy="153014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3613355"/>
            <a:ext cx="10515600" cy="16370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Ourapp.com is requesting permission to access: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Profile, E-mail Address</a:t>
            </a:r>
            <a:endParaRPr lang="en-US" dirty="0"/>
          </a:p>
        </p:txBody>
      </p:sp>
      <p:sp>
        <p:nvSpPr>
          <p:cNvPr id="8" name="Right Arrow 7">
            <a:hlinkClick r:id="rId3" action="ppaction://hlinksldjump"/>
          </p:cNvPr>
          <p:cNvSpPr/>
          <p:nvPr/>
        </p:nvSpPr>
        <p:spPr>
          <a:xfrm>
            <a:off x="8790039" y="5648632"/>
            <a:ext cx="1769806" cy="8406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1179871" y="5456903"/>
            <a:ext cx="2005781" cy="113562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8" y="1123748"/>
            <a:ext cx="1729994" cy="15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499724"/>
              </p:ext>
            </p:extLst>
          </p:nvPr>
        </p:nvGraphicFramePr>
        <p:xfrm>
          <a:off x="838200" y="2846439"/>
          <a:ext cx="10515600" cy="3330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81665" y="1828800"/>
            <a:ext cx="529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Upload!</a:t>
            </a:r>
            <a:endParaRPr lang="en-US" dirty="0"/>
          </a:p>
        </p:txBody>
      </p:sp>
      <p:sp>
        <p:nvSpPr>
          <p:cNvPr id="18" name="TextBox 17">
            <a:hlinkClick r:id="rId7" action="ppaction://hlinksldjump"/>
          </p:cNvPr>
          <p:cNvSpPr txBox="1"/>
          <p:nvPr/>
        </p:nvSpPr>
        <p:spPr>
          <a:xfrm>
            <a:off x="9320982" y="1656736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Account Settings</a:t>
            </a:r>
            <a:endParaRPr lang="en-US" dirty="0"/>
          </a:p>
        </p:txBody>
      </p:sp>
      <p:sp>
        <p:nvSpPr>
          <p:cNvPr id="19" name="TextBox 18">
            <a:hlinkClick r:id="rId8" action="ppaction://hlinksldjump"/>
          </p:cNvPr>
          <p:cNvSpPr txBox="1"/>
          <p:nvPr/>
        </p:nvSpPr>
        <p:spPr>
          <a:xfrm>
            <a:off x="10318956" y="2074607"/>
            <a:ext cx="129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Logout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49" y="157832"/>
            <a:ext cx="1729994" cy="15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3188" y="1976284"/>
            <a:ext cx="6172200" cy="4498258"/>
          </a:xfrm>
        </p:spPr>
        <p:txBody>
          <a:bodyPr/>
          <a:lstStyle/>
          <a:p>
            <a:r>
              <a:rPr lang="en-US" sz="2000" dirty="0" smtClean="0"/>
              <a:t>You</a:t>
            </a:r>
          </a:p>
          <a:p>
            <a:pPr marL="0" indent="0">
              <a:buNone/>
            </a:pPr>
            <a:r>
              <a:rPr lang="en-US" sz="2000" dirty="0" smtClean="0"/>
              <a:t>Furious7.mp4		</a:t>
            </a:r>
            <a:r>
              <a:rPr lang="en-US" sz="2000" dirty="0" smtClean="0">
                <a:hlinkClick r:id="rId2" action="ppaction://hlinksldjump"/>
              </a:rPr>
              <a:t>Play</a:t>
            </a:r>
            <a:r>
              <a:rPr lang="en-US" sz="2000" dirty="0" smtClean="0"/>
              <a:t>	7/8/15	Download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Comments	Share	Info	Remove</a:t>
            </a:r>
          </a:p>
          <a:p>
            <a:r>
              <a:rPr lang="en-US" sz="2000" dirty="0" smtClean="0"/>
              <a:t>You</a:t>
            </a:r>
          </a:p>
          <a:p>
            <a:pPr marL="0" indent="0">
              <a:buNone/>
            </a:pPr>
            <a:r>
              <a:rPr lang="en-US" sz="2000" dirty="0" smtClean="0"/>
              <a:t>See You Again.mp3	Play	3/8/15	Download</a:t>
            </a:r>
          </a:p>
          <a:p>
            <a:pPr marL="0" indent="0">
              <a:buNone/>
            </a:pPr>
            <a:r>
              <a:rPr lang="en-US" sz="1200" dirty="0" smtClean="0"/>
              <a:t>	Comments	Share	Info	Remove</a:t>
            </a:r>
          </a:p>
          <a:p>
            <a:r>
              <a:rPr lang="en-US" sz="2000" dirty="0" smtClean="0"/>
              <a:t>You		Shared with 2 others</a:t>
            </a:r>
          </a:p>
          <a:p>
            <a:pPr marL="0" indent="0">
              <a:buNone/>
            </a:pPr>
            <a:r>
              <a:rPr lang="en-US" sz="2000" dirty="0" smtClean="0"/>
              <a:t>Tintin.pdf		Open	29/7/15	Download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Comments	Share	Info	Remove</a:t>
            </a:r>
          </a:p>
          <a:p>
            <a:r>
              <a:rPr lang="en-US" sz="1800" dirty="0" smtClean="0"/>
              <a:t>John123	Shared with you and 3 others</a:t>
            </a:r>
          </a:p>
          <a:p>
            <a:pPr marL="0" indent="0">
              <a:buNone/>
            </a:pPr>
            <a:r>
              <a:rPr lang="en-US" sz="1800" dirty="0" smtClean="0"/>
              <a:t>Ant-Man.mov		Play	28/7/15	Download</a:t>
            </a:r>
          </a:p>
          <a:p>
            <a:pPr marL="0" indent="0">
              <a:buNone/>
            </a:pPr>
            <a:r>
              <a:rPr lang="en-US" sz="1200" dirty="0"/>
              <a:t>	Comments	Shared With	</a:t>
            </a:r>
            <a:r>
              <a:rPr lang="en-US" sz="1200" dirty="0" smtClean="0"/>
              <a:t>Info	Hide	Report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are tagged in a upload by John123.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James045 commented on your upload.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Jane121 commented on a upload shared with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Furious7.mp4 has successfully uploaded.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3177">
            <a:off x="6864760" y="14748"/>
            <a:ext cx="1025627" cy="1222733"/>
          </a:xfrm>
          <a:prstGeom prst="rect">
            <a:avLst/>
          </a:prstGeom>
        </p:spPr>
      </p:pic>
      <p:sp>
        <p:nvSpPr>
          <p:cNvPr id="8" name="Rectangle 7">
            <a:hlinkClick r:id="rId4" action="ppaction://hlinksldjump"/>
          </p:cNvPr>
          <p:cNvSpPr/>
          <p:nvPr/>
        </p:nvSpPr>
        <p:spPr>
          <a:xfrm>
            <a:off x="7816645" y="339213"/>
            <a:ext cx="3141407" cy="560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11264" y="1356853"/>
            <a:ext cx="205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 Most Recent</a:t>
            </a:r>
            <a:endParaRPr lang="en-US" dirty="0"/>
          </a:p>
        </p:txBody>
      </p:sp>
      <p:pic>
        <p:nvPicPr>
          <p:cNvPr id="11" name="Picture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22" y="920750"/>
            <a:ext cx="901147" cy="6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" y="909018"/>
            <a:ext cx="695458" cy="6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3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Setting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Change Background		</a:t>
            </a:r>
            <a:r>
              <a:rPr lang="en-US" dirty="0" smtClean="0">
                <a:solidFill>
                  <a:srgbClr val="FF0000"/>
                </a:solidFill>
              </a:rPr>
              <a:t>Upload Background</a:t>
            </a:r>
          </a:p>
          <a:p>
            <a:pPr marL="0" indent="0">
              <a:buNone/>
            </a:pPr>
            <a:r>
              <a:rPr lang="en-US" dirty="0" smtClean="0"/>
              <a:t>Push Notification			On/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</a:p>
          <a:p>
            <a:pPr marL="0" indent="0">
              <a:buNone/>
            </a:pPr>
            <a:r>
              <a:rPr lang="en-US" dirty="0" smtClean="0"/>
              <a:t>Facebook				</a:t>
            </a:r>
            <a:r>
              <a:rPr lang="en-US" dirty="0" smtClean="0">
                <a:solidFill>
                  <a:srgbClr val="FF0000"/>
                </a:solidFill>
              </a:rPr>
              <a:t>Disconnect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				</a:t>
            </a:r>
            <a:r>
              <a:rPr lang="en-US" dirty="0" smtClean="0">
                <a:solidFill>
                  <a:srgbClr val="FF0000"/>
                </a:solidFill>
              </a:rPr>
              <a:t>Connect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 Plus				</a:t>
            </a:r>
            <a:r>
              <a:rPr lang="en-US" dirty="0" smtClean="0">
                <a:solidFill>
                  <a:srgbClr val="FF0000"/>
                </a:solidFill>
              </a:rPr>
              <a:t>Disconnect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Upload!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Drop a file here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Browse for File</a:t>
            </a:r>
          </a:p>
        </p:txBody>
      </p:sp>
    </p:spTree>
    <p:extLst>
      <p:ext uri="{BB962C8B-B14F-4D97-AF65-F5344CB8AC3E}">
        <p14:creationId xmlns:p14="http://schemas.microsoft.com/office/powerpoint/2010/main" val="26157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122" y="365125"/>
            <a:ext cx="9087678" cy="1325563"/>
          </a:xfrm>
        </p:spPr>
        <p:txBody>
          <a:bodyPr/>
          <a:lstStyle/>
          <a:p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									Open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Mission Impossible: Ghost Protocol.mp4	Uploaded on 2/5/15</a:t>
            </a:r>
          </a:p>
          <a:p>
            <a:r>
              <a:rPr lang="en-US" dirty="0" smtClean="0"/>
              <a:t>You			Shared with Paul111			Open</a:t>
            </a:r>
          </a:p>
          <a:p>
            <a:pPr marL="0" indent="0">
              <a:buNone/>
            </a:pPr>
            <a:r>
              <a:rPr lang="en-US" dirty="0" smtClean="0"/>
              <a:t>	Ghost Rider.mp4					Uploaded on 3/3/15</a:t>
            </a:r>
          </a:p>
          <a:p>
            <a:r>
              <a:rPr lang="en-US" dirty="0" smtClean="0"/>
              <a:t>Harrison982	Shared with you and 10 others		</a:t>
            </a:r>
            <a:r>
              <a:rPr lang="en-US" dirty="0" smtClean="0">
                <a:hlinkClick r:id="rId2" action="ppaction://hlinksldjump"/>
              </a:rPr>
              <a:t>Open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GHOST.jpg						Uploaded on 1/1/15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3177">
            <a:off x="682620" y="392435"/>
            <a:ext cx="1025627" cy="12227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5014" y="618186"/>
            <a:ext cx="7830355" cy="6568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GHOST.jpg by Harrison982 on 1/1/15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2" y="1443417"/>
            <a:ext cx="9839739" cy="3307488"/>
          </a:xfrm>
        </p:spPr>
      </p:pic>
      <p:sp>
        <p:nvSpPr>
          <p:cNvPr id="5" name="TextBox 4"/>
          <p:cNvSpPr txBox="1"/>
          <p:nvPr/>
        </p:nvSpPr>
        <p:spPr>
          <a:xfrm>
            <a:off x="1292088" y="4909931"/>
            <a:ext cx="976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Comments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hlinkClick r:id="rId3" action="ppaction://hlinksldjump"/>
              </a:rPr>
              <a:t>Share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Info	</a:t>
            </a:r>
            <a:r>
              <a:rPr lang="en-US" dirty="0"/>
              <a:t>	</a:t>
            </a:r>
            <a:r>
              <a:rPr lang="en-US" dirty="0" smtClean="0"/>
              <a:t>Report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9561" y="5864087"/>
            <a:ext cx="8792630" cy="61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Lame!!!								2/1/15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33" y="5834129"/>
            <a:ext cx="704711" cy="6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784" y="1403594"/>
            <a:ext cx="9845451" cy="4351338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8496886" y="6063175"/>
            <a:ext cx="2518117" cy="59084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Home</vt:lpstr>
      <vt:lpstr>Profile</vt:lpstr>
      <vt:lpstr>Account Setting</vt:lpstr>
      <vt:lpstr>Upload!</vt:lpstr>
      <vt:lpstr>Ghost</vt:lpstr>
      <vt:lpstr>GHOST.jpg by Harrison982 on 1/1/15</vt:lpstr>
      <vt:lpstr>Select File</vt:lpstr>
      <vt:lpstr>Messages</vt:lpstr>
      <vt:lpstr>Furious7.mp4     Download</vt:lpstr>
      <vt:lpstr>Share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 Ilham</dc:creator>
  <cp:lastModifiedBy>Kashif Ilham</cp:lastModifiedBy>
  <cp:revision>18</cp:revision>
  <dcterms:created xsi:type="dcterms:W3CDTF">2015-08-06T17:19:10Z</dcterms:created>
  <dcterms:modified xsi:type="dcterms:W3CDTF">2015-09-18T02:39:25Z</dcterms:modified>
</cp:coreProperties>
</file>