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A9B1-93D1-4DEF-BE46-13741D86464E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FCDD-B869-4E27-9A4C-39F1F9EBF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9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A9B1-93D1-4DEF-BE46-13741D86464E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FCDD-B869-4E27-9A4C-39F1F9EBF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5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A9B1-93D1-4DEF-BE46-13741D86464E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FCDD-B869-4E27-9A4C-39F1F9EBF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4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A9B1-93D1-4DEF-BE46-13741D86464E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FCDD-B869-4E27-9A4C-39F1F9EBF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7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A9B1-93D1-4DEF-BE46-13741D86464E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FCDD-B869-4E27-9A4C-39F1F9EBF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3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A9B1-93D1-4DEF-BE46-13741D86464E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FCDD-B869-4E27-9A4C-39F1F9EBF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3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A9B1-93D1-4DEF-BE46-13741D86464E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FCDD-B869-4E27-9A4C-39F1F9EBF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8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A9B1-93D1-4DEF-BE46-13741D86464E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FCDD-B869-4E27-9A4C-39F1F9EBF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2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A9B1-93D1-4DEF-BE46-13741D86464E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FCDD-B869-4E27-9A4C-39F1F9EBF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2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A9B1-93D1-4DEF-BE46-13741D86464E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FCDD-B869-4E27-9A4C-39F1F9EBF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4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1A9B1-93D1-4DEF-BE46-13741D86464E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FCDD-B869-4E27-9A4C-39F1F9EBF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0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A9B1-93D1-4DEF-BE46-13741D86464E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8FCDD-B869-4E27-9A4C-39F1F9EBF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1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slide" Target="slide6.xml"/><Relationship Id="rId7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11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62178" y="0"/>
            <a:ext cx="524725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hlinkClick r:id="rId2" action="ppaction://hlinksldjump"/>
          </p:cNvPr>
          <p:cNvSpPr/>
          <p:nvPr/>
        </p:nvSpPr>
        <p:spPr>
          <a:xfrm>
            <a:off x="5022167" y="3995225"/>
            <a:ext cx="2124221" cy="46423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7" name="Rounded Rectangle 16">
            <a:hlinkClick r:id="rId3" action="ppaction://hlinksldjump"/>
          </p:cNvPr>
          <p:cNvSpPr/>
          <p:nvPr/>
        </p:nvSpPr>
        <p:spPr>
          <a:xfrm>
            <a:off x="5005754" y="4724401"/>
            <a:ext cx="2124221" cy="46423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244" y="0"/>
            <a:ext cx="5267252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8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1" y="0"/>
            <a:ext cx="10578904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651631" y="572085"/>
            <a:ext cx="2771334" cy="46423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to home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34" y="0"/>
            <a:ext cx="1862870" cy="10691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41674" y="140677"/>
            <a:ext cx="2715064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Logged in as Goliath006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779477" y="583808"/>
            <a:ext cx="2771334" cy="46423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</a:t>
            </a:r>
            <a:endParaRPr lang="en-US" dirty="0"/>
          </a:p>
        </p:txBody>
      </p:sp>
      <p:sp>
        <p:nvSpPr>
          <p:cNvPr id="22" name="Snip Same Side Corner Rectangle 21"/>
          <p:cNvSpPr/>
          <p:nvPr/>
        </p:nvSpPr>
        <p:spPr>
          <a:xfrm>
            <a:off x="1055077" y="1645920"/>
            <a:ext cx="1434905" cy="464234"/>
          </a:xfrm>
          <a:prstGeom prst="snip2Same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960110"/>
              </p:ext>
            </p:extLst>
          </p:nvPr>
        </p:nvGraphicFramePr>
        <p:xfrm>
          <a:off x="1033193" y="2474611"/>
          <a:ext cx="10080284" cy="16352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831862"/>
                <a:gridCol w="1661160"/>
                <a:gridCol w="1828800"/>
                <a:gridCol w="1758462"/>
              </a:tblGrid>
              <a:tr h="540086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7587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</a:t>
                      </a:r>
                      <a:r>
                        <a:rPr lang="en-US" dirty="0" err="1" smtClean="0"/>
                        <a:t>Linkin</a:t>
                      </a:r>
                      <a:r>
                        <a:rPr lang="en-US" baseline="0" dirty="0" smtClean="0"/>
                        <a:t> Park logo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</a:tr>
              <a:tr h="547587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Pitbull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25" y="3026536"/>
            <a:ext cx="592428" cy="502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72" y="3577710"/>
            <a:ext cx="614160" cy="504893"/>
          </a:xfrm>
          <a:prstGeom prst="rect">
            <a:avLst/>
          </a:prstGeom>
        </p:spPr>
      </p:pic>
      <p:sp>
        <p:nvSpPr>
          <p:cNvPr id="11" name="Up Arrow 10"/>
          <p:cNvSpPr/>
          <p:nvPr/>
        </p:nvSpPr>
        <p:spPr>
          <a:xfrm rot="18589433">
            <a:off x="3078054" y="3258356"/>
            <a:ext cx="515155" cy="399246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2575775" y="4262908"/>
            <a:ext cx="8770512" cy="1171978"/>
          </a:xfrm>
          <a:prstGeom prst="wedgeRectCallout">
            <a:avLst>
              <a:gd name="adj1" fmla="val -38682"/>
              <a:gd name="adj2" fmla="val -10714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30321" y="4327301"/>
            <a:ext cx="1893194" cy="399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Linking Park Logo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724400" y="4866068"/>
            <a:ext cx="1893194" cy="399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Uploaded 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22254" y="4310130"/>
            <a:ext cx="1893194" cy="399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1.1MB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23882" y="4874654"/>
            <a:ext cx="1893194" cy="399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Jpeg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07746" y="4325156"/>
            <a:ext cx="1481071" cy="3885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Move</a:t>
            </a:r>
            <a:endParaRPr lang="en-US" u="sng" dirty="0"/>
          </a:p>
        </p:txBody>
      </p:sp>
      <p:sp>
        <p:nvSpPr>
          <p:cNvPr id="21" name="Rectangle 20"/>
          <p:cNvSpPr/>
          <p:nvPr/>
        </p:nvSpPr>
        <p:spPr>
          <a:xfrm>
            <a:off x="6705599" y="4863922"/>
            <a:ext cx="1481071" cy="4035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Share</a:t>
            </a:r>
            <a:endParaRPr lang="en-US" u="sng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150" y="4350914"/>
            <a:ext cx="2706711" cy="86503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2840947" y="568783"/>
            <a:ext cx="2771334" cy="46423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5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1" y="0"/>
            <a:ext cx="10578904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651631" y="572085"/>
            <a:ext cx="2771334" cy="46423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to home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34" y="0"/>
            <a:ext cx="1862870" cy="10691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41674" y="140677"/>
            <a:ext cx="2715064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Logged in as Goliath006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779477" y="583808"/>
            <a:ext cx="2771334" cy="46423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</a:t>
            </a:r>
            <a:endParaRPr lang="en-US" dirty="0"/>
          </a:p>
        </p:txBody>
      </p:sp>
      <p:sp>
        <p:nvSpPr>
          <p:cNvPr id="22" name="Snip Same Side Corner Rectangle 21"/>
          <p:cNvSpPr/>
          <p:nvPr/>
        </p:nvSpPr>
        <p:spPr>
          <a:xfrm>
            <a:off x="1055077" y="1645920"/>
            <a:ext cx="1434905" cy="464234"/>
          </a:xfrm>
          <a:prstGeom prst="snip2Same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024149"/>
              </p:ext>
            </p:extLst>
          </p:nvPr>
        </p:nvGraphicFramePr>
        <p:xfrm>
          <a:off x="1033193" y="2474611"/>
          <a:ext cx="10080284" cy="108767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831862"/>
                <a:gridCol w="1661160"/>
                <a:gridCol w="1828800"/>
                <a:gridCol w="1758462"/>
              </a:tblGrid>
              <a:tr h="540086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7587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MI5 Rogue Nation.</a:t>
                      </a:r>
                      <a:r>
                        <a:rPr lang="en-US" baseline="0" dirty="0" smtClean="0"/>
                        <a:t>mp4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5119" t="39040" r="20932" b="17649"/>
          <a:stretch/>
        </p:blipFill>
        <p:spPr>
          <a:xfrm>
            <a:off x="1107583" y="3039415"/>
            <a:ext cx="836814" cy="463640"/>
          </a:xfrm>
          <a:prstGeom prst="rect">
            <a:avLst/>
          </a:prstGeom>
        </p:spPr>
      </p:pic>
      <p:sp>
        <p:nvSpPr>
          <p:cNvPr id="12" name="Up Arrow 11"/>
          <p:cNvSpPr/>
          <p:nvPr/>
        </p:nvSpPr>
        <p:spPr>
          <a:xfrm rot="18589433">
            <a:off x="2923506" y="3348508"/>
            <a:ext cx="515155" cy="399246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ular Callout 12"/>
          <p:cNvSpPr/>
          <p:nvPr/>
        </p:nvSpPr>
        <p:spPr>
          <a:xfrm>
            <a:off x="1403798" y="4018208"/>
            <a:ext cx="8126568" cy="1043190"/>
          </a:xfrm>
          <a:prstGeom prst="wedgeRectCallout">
            <a:avLst>
              <a:gd name="adj1" fmla="val -20584"/>
              <a:gd name="adj2" fmla="val -7987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06829" y="4082604"/>
            <a:ext cx="1519707" cy="3348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MI5RN.mp4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06829" y="4572001"/>
            <a:ext cx="1481071" cy="3734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mp4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191815" y="4054700"/>
            <a:ext cx="1481071" cy="3734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1.82GB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176789" y="4567708"/>
            <a:ext cx="1481071" cy="3734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Uploaded 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840310" y="4067579"/>
            <a:ext cx="1481071" cy="3734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Move</a:t>
            </a:r>
            <a:endParaRPr lang="en-US" u="sng" dirty="0"/>
          </a:p>
        </p:txBody>
      </p:sp>
      <p:sp>
        <p:nvSpPr>
          <p:cNvPr id="21" name="Rectangle 20"/>
          <p:cNvSpPr/>
          <p:nvPr/>
        </p:nvSpPr>
        <p:spPr>
          <a:xfrm>
            <a:off x="4838163" y="4554830"/>
            <a:ext cx="1481071" cy="3734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Share</a:t>
            </a:r>
            <a:endParaRPr lang="en-US" u="sng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35119" t="39040" r="20932" b="17649"/>
          <a:stretch/>
        </p:blipFill>
        <p:spPr>
          <a:xfrm>
            <a:off x="6540321" y="4131973"/>
            <a:ext cx="2590800" cy="774878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2840947" y="568783"/>
            <a:ext cx="2771334" cy="46423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0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1" y="0"/>
            <a:ext cx="10578904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651631" y="572085"/>
            <a:ext cx="2771334" cy="46423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to home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34" y="0"/>
            <a:ext cx="1862870" cy="10691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41674" y="140677"/>
            <a:ext cx="2715064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Logged in as Goliath006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779477" y="583808"/>
            <a:ext cx="2771334" cy="46423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</a:t>
            </a:r>
            <a:endParaRPr lang="en-US" dirty="0"/>
          </a:p>
        </p:txBody>
      </p:sp>
      <p:sp>
        <p:nvSpPr>
          <p:cNvPr id="22" name="Snip Same Side Corner Rectangle 21"/>
          <p:cNvSpPr/>
          <p:nvPr/>
        </p:nvSpPr>
        <p:spPr>
          <a:xfrm>
            <a:off x="1055077" y="1645920"/>
            <a:ext cx="1434905" cy="464234"/>
          </a:xfrm>
          <a:prstGeom prst="snip2Same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33193" y="2474611"/>
          <a:ext cx="10080284" cy="108767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831862"/>
                <a:gridCol w="1661160"/>
                <a:gridCol w="1828800"/>
                <a:gridCol w="1758462"/>
              </a:tblGrid>
              <a:tr h="540086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7587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MI5 Rogue Nation.</a:t>
                      </a:r>
                      <a:r>
                        <a:rPr lang="en-US" baseline="0" dirty="0" smtClean="0"/>
                        <a:t>mp4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5119" t="39040" r="20932" b="17649"/>
          <a:stretch/>
        </p:blipFill>
        <p:spPr>
          <a:xfrm>
            <a:off x="1107583" y="3039415"/>
            <a:ext cx="836814" cy="463640"/>
          </a:xfrm>
          <a:prstGeom prst="rect">
            <a:avLst/>
          </a:prstGeom>
        </p:spPr>
      </p:pic>
      <p:sp>
        <p:nvSpPr>
          <p:cNvPr id="12" name="Up Arrow 11"/>
          <p:cNvSpPr/>
          <p:nvPr/>
        </p:nvSpPr>
        <p:spPr>
          <a:xfrm rot="18589433">
            <a:off x="2923506" y="3348508"/>
            <a:ext cx="515155" cy="399246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ular Callout 12"/>
          <p:cNvSpPr/>
          <p:nvPr/>
        </p:nvSpPr>
        <p:spPr>
          <a:xfrm>
            <a:off x="1403798" y="4018208"/>
            <a:ext cx="8126568" cy="1043190"/>
          </a:xfrm>
          <a:prstGeom prst="wedgeRectCallout">
            <a:avLst>
              <a:gd name="adj1" fmla="val -20584"/>
              <a:gd name="adj2" fmla="val -7987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06829" y="4082604"/>
            <a:ext cx="1519707" cy="3348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MI5RN.mp4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06829" y="4572001"/>
            <a:ext cx="1481071" cy="3734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mp4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191815" y="4054700"/>
            <a:ext cx="1481071" cy="3734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1.82GB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176789" y="4567708"/>
            <a:ext cx="1481071" cy="3734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Uploaded 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840310" y="4067579"/>
            <a:ext cx="1481071" cy="3734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Move</a:t>
            </a:r>
            <a:endParaRPr lang="en-US" u="sng" dirty="0"/>
          </a:p>
        </p:txBody>
      </p:sp>
      <p:sp>
        <p:nvSpPr>
          <p:cNvPr id="21" name="Rectangle 20"/>
          <p:cNvSpPr/>
          <p:nvPr/>
        </p:nvSpPr>
        <p:spPr>
          <a:xfrm>
            <a:off x="4838163" y="4554830"/>
            <a:ext cx="1481071" cy="3734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Share</a:t>
            </a:r>
            <a:endParaRPr lang="en-US" u="sng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35119" t="39040" r="20932" b="17649"/>
          <a:stretch/>
        </p:blipFill>
        <p:spPr>
          <a:xfrm>
            <a:off x="6540321" y="4131973"/>
            <a:ext cx="2590800" cy="774878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2840947" y="568783"/>
            <a:ext cx="2771334" cy="46423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25" name="Up Arrow 24"/>
          <p:cNvSpPr/>
          <p:nvPr/>
        </p:nvSpPr>
        <p:spPr>
          <a:xfrm rot="18589433">
            <a:off x="6269868" y="4286521"/>
            <a:ext cx="515155" cy="399246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838164" y="4451798"/>
            <a:ext cx="1481071" cy="15626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27" name="Snip Same Side Corner Rectangle 26"/>
          <p:cNvSpPr/>
          <p:nvPr/>
        </p:nvSpPr>
        <p:spPr>
          <a:xfrm>
            <a:off x="4905860" y="4530789"/>
            <a:ext cx="1340393" cy="324546"/>
          </a:xfrm>
          <a:prstGeom prst="snip2Same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Music</a:t>
            </a:r>
            <a:endParaRPr lang="en-US" dirty="0"/>
          </a:p>
        </p:txBody>
      </p:sp>
      <p:sp>
        <p:nvSpPr>
          <p:cNvPr id="28" name="Snip Same Side Corner Rectangle 27"/>
          <p:cNvSpPr/>
          <p:nvPr/>
        </p:nvSpPr>
        <p:spPr>
          <a:xfrm>
            <a:off x="4903713" y="4902130"/>
            <a:ext cx="1340393" cy="324546"/>
          </a:xfrm>
          <a:prstGeom prst="snip2Same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29" name="Snip Same Side Corner Rectangle 28"/>
          <p:cNvSpPr/>
          <p:nvPr/>
        </p:nvSpPr>
        <p:spPr>
          <a:xfrm>
            <a:off x="4901567" y="5312108"/>
            <a:ext cx="1340393" cy="324546"/>
          </a:xfrm>
          <a:prstGeom prst="snip2Same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Pictures</a:t>
            </a:r>
            <a:endParaRPr lang="en-US" dirty="0"/>
          </a:p>
        </p:txBody>
      </p:sp>
      <p:sp>
        <p:nvSpPr>
          <p:cNvPr id="30" name="Snip Same Side Corner Rectangle 29"/>
          <p:cNvSpPr/>
          <p:nvPr/>
        </p:nvSpPr>
        <p:spPr>
          <a:xfrm>
            <a:off x="4912299" y="5683448"/>
            <a:ext cx="1340393" cy="324546"/>
          </a:xfrm>
          <a:prstGeom prst="snip2Same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6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62178" y="0"/>
            <a:ext cx="524725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endParaRPr lang="en-US" dirty="0"/>
          </a:p>
          <a:p>
            <a:r>
              <a:rPr lang="en-US" dirty="0" smtClean="0"/>
              <a:t>	Please enter your details below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Username:</a:t>
            </a:r>
          </a:p>
          <a:p>
            <a:endParaRPr lang="en-US" dirty="0" smtClean="0"/>
          </a:p>
          <a:p>
            <a:r>
              <a:rPr lang="en-US" dirty="0" smtClean="0"/>
              <a:t>	Password:</a:t>
            </a:r>
          </a:p>
        </p:txBody>
      </p:sp>
      <p:sp>
        <p:nvSpPr>
          <p:cNvPr id="2" name="Rectangle 1"/>
          <p:cNvSpPr/>
          <p:nvPr/>
        </p:nvSpPr>
        <p:spPr>
          <a:xfrm>
            <a:off x="4152616" y="3614449"/>
            <a:ext cx="124937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Login</a:t>
            </a:r>
            <a:endParaRPr lang="en-US" sz="2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42670" y="4783016"/>
            <a:ext cx="2124222" cy="3235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40325" y="5315244"/>
            <a:ext cx="2124222" cy="3235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4432116" y="5784199"/>
            <a:ext cx="1453529" cy="3094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Submit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hlinkClick r:id="rId3" action="ppaction://hlinksldjump"/>
          </p:cNvPr>
          <p:cNvSpPr/>
          <p:nvPr/>
        </p:nvSpPr>
        <p:spPr>
          <a:xfrm>
            <a:off x="4443045" y="6314048"/>
            <a:ext cx="3111305" cy="35403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to main menu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hlinkClick r:id="rId4" action="ppaction://hlinksldjump"/>
          </p:cNvPr>
          <p:cNvSpPr/>
          <p:nvPr/>
        </p:nvSpPr>
        <p:spPr>
          <a:xfrm>
            <a:off x="6091344" y="5782052"/>
            <a:ext cx="1453529" cy="3094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Recover Password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244" y="0"/>
            <a:ext cx="526725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1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62178" y="0"/>
            <a:ext cx="5894364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/>
          </a:p>
          <a:p>
            <a:r>
              <a:rPr lang="en-US" sz="1600" dirty="0" smtClean="0"/>
              <a:t>	Please enter your details below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smtClean="0"/>
              <a:t>Full Name:</a:t>
            </a:r>
          </a:p>
          <a:p>
            <a:endParaRPr lang="en-US" sz="1600" dirty="0"/>
          </a:p>
          <a:p>
            <a:r>
              <a:rPr lang="en-US" sz="1600" dirty="0" smtClean="0"/>
              <a:t>	Username:</a:t>
            </a:r>
          </a:p>
          <a:p>
            <a:endParaRPr lang="en-US" sz="1600" dirty="0" smtClean="0"/>
          </a:p>
          <a:p>
            <a:r>
              <a:rPr lang="en-US" sz="1600" dirty="0" smtClean="0"/>
              <a:t>	Password:</a:t>
            </a:r>
          </a:p>
          <a:p>
            <a:endParaRPr lang="en-US" sz="1600" dirty="0"/>
          </a:p>
          <a:p>
            <a:r>
              <a:rPr lang="en-US" sz="1600" dirty="0" smtClean="0"/>
              <a:t>	Confirm Password:</a:t>
            </a:r>
          </a:p>
          <a:p>
            <a:endParaRPr lang="en-US" sz="1600" dirty="0"/>
          </a:p>
          <a:p>
            <a:r>
              <a:rPr lang="en-US" sz="1600" dirty="0" smtClean="0"/>
              <a:t>	Contact E-mail:</a:t>
            </a:r>
          </a:p>
          <a:p>
            <a:endParaRPr lang="en-US" sz="1600" dirty="0"/>
          </a:p>
          <a:p>
            <a:r>
              <a:rPr lang="en-US" sz="1600" dirty="0" smtClean="0"/>
              <a:t>	Please agree to the following terms of use 	for 	the system: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      I agree</a:t>
            </a:r>
          </a:p>
          <a:p>
            <a:endParaRPr lang="en-US" dirty="0"/>
          </a:p>
          <a:p>
            <a:r>
              <a:rPr lang="en-US" dirty="0" smtClean="0"/>
              <a:t>	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967" y="4460997"/>
            <a:ext cx="3985041" cy="84252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375053" y="5345722"/>
            <a:ext cx="182880" cy="1547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hlinkClick r:id="rId3" action="ppaction://hlinksldjump"/>
          </p:cNvPr>
          <p:cNvSpPr/>
          <p:nvPr/>
        </p:nvSpPr>
        <p:spPr>
          <a:xfrm>
            <a:off x="5120639" y="5866227"/>
            <a:ext cx="1800664" cy="3094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Submit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443045" y="6314048"/>
            <a:ext cx="3111305" cy="35403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to main </a:t>
            </a:r>
            <a:r>
              <a:rPr lang="en-US" dirty="0" smtClean="0">
                <a:solidFill>
                  <a:schemeClr val="tx1"/>
                </a:solidFill>
                <a:hlinkClick r:id="rId4" action="ppaction://hlinksldjump"/>
              </a:rPr>
              <a:t>menu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80751" y="478302"/>
            <a:ext cx="216377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Registration</a:t>
            </a:r>
            <a:endParaRPr lang="en-US" sz="2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05379" y="1448972"/>
            <a:ext cx="2124222" cy="3235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03034" y="1953064"/>
            <a:ext cx="2124222" cy="3235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114757" y="2429022"/>
            <a:ext cx="2124222" cy="3235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098345" y="2947182"/>
            <a:ext cx="2124222" cy="3235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10068" y="3423139"/>
            <a:ext cx="2124222" cy="3235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62178" y="0"/>
            <a:ext cx="524725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endParaRPr lang="en-US" dirty="0"/>
          </a:p>
          <a:p>
            <a:r>
              <a:rPr lang="en-US" dirty="0" smtClean="0"/>
              <a:t>	Please enter username below: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Username:</a:t>
            </a:r>
          </a:p>
          <a:p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4152616" y="3614449"/>
            <a:ext cx="372529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Password Recovery</a:t>
            </a:r>
            <a:endParaRPr lang="en-US" sz="2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84873" y="4909625"/>
            <a:ext cx="2124222" cy="3235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050302" y="5809957"/>
            <a:ext cx="1800664" cy="3094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Submit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443045" y="6314048"/>
            <a:ext cx="3111305" cy="35403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to main menu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244" y="0"/>
            <a:ext cx="526725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9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1" y="0"/>
            <a:ext cx="10578904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34" y="0"/>
            <a:ext cx="1862870" cy="10691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41674" y="140677"/>
            <a:ext cx="2715064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Logged in as Goliath006</a:t>
            </a:r>
            <a:endParaRPr lang="en-US" dirty="0"/>
          </a:p>
        </p:txBody>
      </p:sp>
      <p:sp>
        <p:nvSpPr>
          <p:cNvPr id="20" name="Rounded Rectangle 19">
            <a:hlinkClick r:id="rId3" action="ppaction://hlinksldjump"/>
          </p:cNvPr>
          <p:cNvSpPr/>
          <p:nvPr/>
        </p:nvSpPr>
        <p:spPr>
          <a:xfrm>
            <a:off x="5779477" y="583808"/>
            <a:ext cx="2771334" cy="46423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</a:t>
            </a:r>
            <a:endParaRPr lang="en-US" dirty="0"/>
          </a:p>
        </p:txBody>
      </p:sp>
      <p:sp>
        <p:nvSpPr>
          <p:cNvPr id="22" name="Snip Same Side Corner Rectangle 21">
            <a:hlinkClick r:id="rId4" action="ppaction://hlinksldjump"/>
          </p:cNvPr>
          <p:cNvSpPr/>
          <p:nvPr/>
        </p:nvSpPr>
        <p:spPr>
          <a:xfrm>
            <a:off x="1145229" y="2843656"/>
            <a:ext cx="2996418" cy="1631852"/>
          </a:xfrm>
          <a:prstGeom prst="snip2Same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Music</a:t>
            </a:r>
            <a:endParaRPr lang="en-US" dirty="0"/>
          </a:p>
        </p:txBody>
      </p:sp>
      <p:sp>
        <p:nvSpPr>
          <p:cNvPr id="23" name="Snip Same Side Corner Rectangle 22">
            <a:hlinkClick r:id="rId5" action="ppaction://hlinksldjump"/>
          </p:cNvPr>
          <p:cNvSpPr/>
          <p:nvPr/>
        </p:nvSpPr>
        <p:spPr>
          <a:xfrm>
            <a:off x="4434724" y="2827243"/>
            <a:ext cx="2996418" cy="1631852"/>
          </a:xfrm>
          <a:prstGeom prst="snip2Same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Videos</a:t>
            </a:r>
            <a:endParaRPr lang="en-US" dirty="0"/>
          </a:p>
        </p:txBody>
      </p:sp>
      <p:sp>
        <p:nvSpPr>
          <p:cNvPr id="24" name="Snip Same Side Corner Rectangle 23">
            <a:hlinkClick r:id="rId6" action="ppaction://hlinksldjump"/>
          </p:cNvPr>
          <p:cNvSpPr/>
          <p:nvPr/>
        </p:nvSpPr>
        <p:spPr>
          <a:xfrm>
            <a:off x="1168675" y="4963187"/>
            <a:ext cx="2996418" cy="1631852"/>
          </a:xfrm>
          <a:prstGeom prst="snip2Same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Pictures</a:t>
            </a:r>
            <a:endParaRPr lang="en-US" dirty="0"/>
          </a:p>
        </p:txBody>
      </p:sp>
      <p:sp>
        <p:nvSpPr>
          <p:cNvPr id="25" name="Snip Same Side Corner Rectangle 24"/>
          <p:cNvSpPr/>
          <p:nvPr/>
        </p:nvSpPr>
        <p:spPr>
          <a:xfrm>
            <a:off x="4486306" y="4946774"/>
            <a:ext cx="2996418" cy="1631852"/>
          </a:xfrm>
          <a:prstGeom prst="snip2Same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26" name="Snip Same Side Corner Rectangle 25"/>
          <p:cNvSpPr/>
          <p:nvPr/>
        </p:nvSpPr>
        <p:spPr>
          <a:xfrm>
            <a:off x="7733598" y="2820207"/>
            <a:ext cx="2996418" cy="1631852"/>
          </a:xfrm>
          <a:prstGeom prst="snip2Same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28" name="Rounded Rectangle 27">
            <a:hlinkClick r:id="rId7" action="ppaction://hlinksldjump"/>
          </p:cNvPr>
          <p:cNvSpPr/>
          <p:nvPr/>
        </p:nvSpPr>
        <p:spPr>
          <a:xfrm>
            <a:off x="2840947" y="568783"/>
            <a:ext cx="2771334" cy="46423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5" t="40480" r="9592" b="40870"/>
          <a:stretch/>
        </p:blipFill>
        <p:spPr>
          <a:xfrm>
            <a:off x="1107583" y="1738646"/>
            <a:ext cx="9620517" cy="592429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8662198" y="581661"/>
            <a:ext cx="2771334" cy="46423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 to 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2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1" y="0"/>
            <a:ext cx="10578904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34" y="0"/>
            <a:ext cx="1862870" cy="10691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41674" y="140677"/>
            <a:ext cx="2715064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Logged in as Goliath006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0880" t="12925" r="30466" b="25758"/>
          <a:stretch/>
        </p:blipFill>
        <p:spPr>
          <a:xfrm>
            <a:off x="900333" y="1083212"/>
            <a:ext cx="10494498" cy="5774787"/>
          </a:xfrm>
          <a:prstGeom prst="rect">
            <a:avLst/>
          </a:prstGeom>
        </p:spPr>
      </p:pic>
      <p:sp>
        <p:nvSpPr>
          <p:cNvPr id="9" name="Rounded Rectangle 8">
            <a:hlinkClick r:id="rId4" action="ppaction://hlinksldjump"/>
          </p:cNvPr>
          <p:cNvSpPr/>
          <p:nvPr/>
        </p:nvSpPr>
        <p:spPr>
          <a:xfrm>
            <a:off x="2811193" y="626011"/>
            <a:ext cx="2771334" cy="46423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a file</a:t>
            </a:r>
            <a:endParaRPr lang="en-US" dirty="0"/>
          </a:p>
        </p:txBody>
      </p:sp>
      <p:sp>
        <p:nvSpPr>
          <p:cNvPr id="10" name="Rounded Rectangle 9">
            <a:hlinkClick r:id="rId5" action="ppaction://hlinksldjump"/>
          </p:cNvPr>
          <p:cNvSpPr/>
          <p:nvPr/>
        </p:nvSpPr>
        <p:spPr>
          <a:xfrm>
            <a:off x="5852160" y="600221"/>
            <a:ext cx="2771334" cy="46423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to 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3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1" y="0"/>
            <a:ext cx="10578904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651631" y="572085"/>
            <a:ext cx="2771334" cy="46423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to </a:t>
            </a:r>
            <a:r>
              <a:rPr lang="en-US" dirty="0" smtClean="0">
                <a:hlinkClick r:id="rId2" action="ppaction://hlinksldjump"/>
              </a:rPr>
              <a:t>home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34" y="0"/>
            <a:ext cx="1862870" cy="10691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41674" y="140677"/>
            <a:ext cx="2715064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Logged in as Goliath006</a:t>
            </a:r>
            <a:endParaRPr lang="en-US" dirty="0"/>
          </a:p>
        </p:txBody>
      </p:sp>
      <p:sp>
        <p:nvSpPr>
          <p:cNvPr id="20" name="Rounded Rectangle 19">
            <a:hlinkClick r:id="rId4" action="ppaction://hlinksldjump"/>
          </p:cNvPr>
          <p:cNvSpPr/>
          <p:nvPr/>
        </p:nvSpPr>
        <p:spPr>
          <a:xfrm>
            <a:off x="5779477" y="583808"/>
            <a:ext cx="2771334" cy="46423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95753" y="1899139"/>
            <a:ext cx="2518117" cy="407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Filename.mp3 Uploading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995225" y="1885071"/>
            <a:ext cx="5627077" cy="4220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009292" y="1885071"/>
            <a:ext cx="4839286" cy="42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hlinkClick r:id="rId2" action="ppaction://hlinksldjump"/>
          </p:cNvPr>
          <p:cNvSpPr/>
          <p:nvPr/>
        </p:nvSpPr>
        <p:spPr>
          <a:xfrm>
            <a:off x="4839286" y="2700996"/>
            <a:ext cx="2180493" cy="4783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to folder</a:t>
            </a:r>
            <a:endParaRPr lang="en-US" dirty="0"/>
          </a:p>
        </p:txBody>
      </p:sp>
      <p:sp>
        <p:nvSpPr>
          <p:cNvPr id="12" name="Rounded Rectangle 11">
            <a:hlinkClick r:id="rId2" action="ppaction://hlinksldjump"/>
          </p:cNvPr>
          <p:cNvSpPr/>
          <p:nvPr/>
        </p:nvSpPr>
        <p:spPr>
          <a:xfrm>
            <a:off x="7439464" y="2684584"/>
            <a:ext cx="2180493" cy="47830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 </a:t>
            </a:r>
            <a:r>
              <a:rPr lang="en-US" dirty="0" smtClean="0"/>
              <a:t>Upload</a:t>
            </a:r>
            <a:endParaRPr lang="en-US" dirty="0"/>
          </a:p>
        </p:txBody>
      </p:sp>
      <p:sp>
        <p:nvSpPr>
          <p:cNvPr id="13" name="Rounded Rectangle 12">
            <a:hlinkClick r:id="rId5" action="ppaction://hlinksldjump"/>
          </p:cNvPr>
          <p:cNvSpPr/>
          <p:nvPr/>
        </p:nvSpPr>
        <p:spPr>
          <a:xfrm>
            <a:off x="2840947" y="568783"/>
            <a:ext cx="2771334" cy="46423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1" y="0"/>
            <a:ext cx="10578904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651631" y="572085"/>
            <a:ext cx="2771334" cy="46423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to home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34" y="0"/>
            <a:ext cx="1862870" cy="10691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41674" y="140677"/>
            <a:ext cx="2715064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Logged in as Goliath006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779477" y="583808"/>
            <a:ext cx="2771334" cy="46423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</a:t>
            </a:r>
            <a:endParaRPr lang="en-US" dirty="0"/>
          </a:p>
        </p:txBody>
      </p:sp>
      <p:sp>
        <p:nvSpPr>
          <p:cNvPr id="22" name="Snip Same Side Corner Rectangle 21"/>
          <p:cNvSpPr/>
          <p:nvPr/>
        </p:nvSpPr>
        <p:spPr>
          <a:xfrm>
            <a:off x="1055077" y="1645920"/>
            <a:ext cx="1434905" cy="464234"/>
          </a:xfrm>
          <a:prstGeom prst="snip2Same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Music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994835"/>
              </p:ext>
            </p:extLst>
          </p:nvPr>
        </p:nvGraphicFramePr>
        <p:xfrm>
          <a:off x="1033193" y="2474611"/>
          <a:ext cx="10080284" cy="16352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831862"/>
                <a:gridCol w="1661160"/>
                <a:gridCol w="1828800"/>
                <a:gridCol w="1758462"/>
              </a:tblGrid>
              <a:tr h="540086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7587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21 Guns.mp3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</a:tr>
              <a:tr h="547587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</a:t>
                      </a:r>
                      <a:r>
                        <a:rPr lang="en-US" baseline="0" dirty="0" smtClean="0"/>
                        <a:t> Timber.mp3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25" y="3026536"/>
            <a:ext cx="592428" cy="502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72" y="3577710"/>
            <a:ext cx="614160" cy="504893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2840947" y="568783"/>
            <a:ext cx="2771334" cy="46423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5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1" y="0"/>
            <a:ext cx="10578904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651631" y="572085"/>
            <a:ext cx="2771334" cy="46423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to home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34" y="0"/>
            <a:ext cx="1862870" cy="10691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41674" y="140677"/>
            <a:ext cx="2715064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Logged in as Goliath006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779477" y="583808"/>
            <a:ext cx="2771334" cy="46423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</a:t>
            </a:r>
            <a:endParaRPr lang="en-US" dirty="0"/>
          </a:p>
        </p:txBody>
      </p:sp>
      <p:sp>
        <p:nvSpPr>
          <p:cNvPr id="22" name="Snip Same Side Corner Rectangle 21"/>
          <p:cNvSpPr/>
          <p:nvPr/>
        </p:nvSpPr>
        <p:spPr>
          <a:xfrm>
            <a:off x="1055077" y="1645920"/>
            <a:ext cx="1434905" cy="464234"/>
          </a:xfrm>
          <a:prstGeom prst="snip2Same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Music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33193" y="2474611"/>
          <a:ext cx="10080284" cy="16352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831862"/>
                <a:gridCol w="1661160"/>
                <a:gridCol w="1828800"/>
                <a:gridCol w="1758462"/>
              </a:tblGrid>
              <a:tr h="540086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7587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21 Guns.mp3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</a:tr>
              <a:tr h="547587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</a:t>
                      </a:r>
                      <a:r>
                        <a:rPr lang="en-US" baseline="0" dirty="0" smtClean="0"/>
                        <a:t> Timber.mp3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25" y="3026536"/>
            <a:ext cx="592428" cy="502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72" y="3577710"/>
            <a:ext cx="614160" cy="504893"/>
          </a:xfrm>
          <a:prstGeom prst="rect">
            <a:avLst/>
          </a:prstGeom>
        </p:spPr>
      </p:pic>
      <p:sp>
        <p:nvSpPr>
          <p:cNvPr id="8" name="Up Arrow 7"/>
          <p:cNvSpPr/>
          <p:nvPr/>
        </p:nvSpPr>
        <p:spPr>
          <a:xfrm rot="18589433">
            <a:off x="2768959" y="3760632"/>
            <a:ext cx="515155" cy="399246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1030310" y="4340179"/>
            <a:ext cx="6774287" cy="1043190"/>
          </a:xfrm>
          <a:prstGeom prst="wedgeRectCallout">
            <a:avLst>
              <a:gd name="adj1" fmla="val -20584"/>
              <a:gd name="adj2" fmla="val -7987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33341" y="4404575"/>
            <a:ext cx="1519707" cy="3348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Timber.mp3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33341" y="4893972"/>
            <a:ext cx="1481071" cy="3734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mp3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18327" y="4376671"/>
            <a:ext cx="1481071" cy="3734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5.69MB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803301" y="4889679"/>
            <a:ext cx="1481071" cy="3734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Uploaded on 27</a:t>
            </a:r>
            <a:r>
              <a:rPr lang="en-US" baseline="30000" dirty="0" smtClean="0"/>
              <a:t>th</a:t>
            </a:r>
            <a:r>
              <a:rPr lang="en-US" dirty="0" smtClean="0"/>
              <a:t> August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466822" y="4389550"/>
            <a:ext cx="1481071" cy="3734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Move</a:t>
            </a:r>
            <a:endParaRPr lang="en-US" u="sng" dirty="0"/>
          </a:p>
        </p:txBody>
      </p:sp>
      <p:sp>
        <p:nvSpPr>
          <p:cNvPr id="19" name="Rectangle 18"/>
          <p:cNvSpPr/>
          <p:nvPr/>
        </p:nvSpPr>
        <p:spPr>
          <a:xfrm>
            <a:off x="4464675" y="4876801"/>
            <a:ext cx="1481071" cy="3734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Share</a:t>
            </a:r>
            <a:endParaRPr lang="en-US" u="sng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374" y="4386933"/>
            <a:ext cx="1363281" cy="829011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2840947" y="568783"/>
            <a:ext cx="2771334" cy="46423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10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202</Words>
  <Application>Microsoft Office PowerPoint</Application>
  <PresentationFormat>Widescreen</PresentationFormat>
  <Paragraphs>171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Kashif Ilham</dc:creator>
  <cp:lastModifiedBy>Kashif Ilham</cp:lastModifiedBy>
  <cp:revision>16</cp:revision>
  <dcterms:created xsi:type="dcterms:W3CDTF">2015-09-08T02:51:26Z</dcterms:created>
  <dcterms:modified xsi:type="dcterms:W3CDTF">2015-09-13T01:00:52Z</dcterms:modified>
</cp:coreProperties>
</file>