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9"/>
  </p:notesMasterIdLst>
  <p:sldIdLst>
    <p:sldId id="256" r:id="rId2"/>
    <p:sldId id="257" r:id="rId3"/>
    <p:sldId id="312" r:id="rId4"/>
    <p:sldId id="263" r:id="rId5"/>
    <p:sldId id="318" r:id="rId6"/>
    <p:sldId id="314" r:id="rId7"/>
    <p:sldId id="313" r:id="rId8"/>
    <p:sldId id="259" r:id="rId9"/>
    <p:sldId id="261" r:id="rId10"/>
    <p:sldId id="316" r:id="rId11"/>
    <p:sldId id="317" r:id="rId12"/>
    <p:sldId id="319" r:id="rId13"/>
    <p:sldId id="320" r:id="rId14"/>
    <p:sldId id="321" r:id="rId15"/>
    <p:sldId id="322" r:id="rId16"/>
    <p:sldId id="324" r:id="rId17"/>
    <p:sldId id="323" r:id="rId18"/>
  </p:sldIdLst>
  <p:sldSz cx="9144000" cy="5143500" type="screen16x9"/>
  <p:notesSz cx="6858000" cy="9144000"/>
  <p:embeddedFontLst>
    <p:embeddedFont>
      <p:font typeface="Jua" pitchFamily="2" charset="-127"/>
      <p:regular r:id="rId20"/>
    </p:embeddedFont>
    <p:embeddedFont>
      <p:font typeface="Hind" panose="02000000000000000000" pitchFamily="2" charset="0"/>
      <p:regular r:id="rId21"/>
      <p:bold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D8229F-1701-4466-BE63-C5BA9FF5F533}">
  <a:tblStyle styleId="{E2D8229F-1701-4466-BE63-C5BA9FF5F533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3E9"/>
          </a:solidFill>
        </a:fill>
      </a:tcStyle>
    </a:wholeTbl>
    <a:band1H>
      <a:tcTxStyle/>
      <a:tcStyle>
        <a:tcBdr/>
        <a:fill>
          <a:solidFill>
            <a:srgbClr val="DEE7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EE7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869FB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869FB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869FB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869FB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5892DE2-75CC-436A-86FE-EC98A58B9C7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>
      <p:cViewPr>
        <p:scale>
          <a:sx n="116" d="100"/>
          <a:sy n="116" d="100"/>
        </p:scale>
        <p:origin x="32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0af6403d5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0af6403d5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761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0af6403d5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0af6403d5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05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0af6403d5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0af6403d5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6248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318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113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651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bbdc1e69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bbdc1e69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bbdc1e69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bbdc1e69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968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bbdc1e69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bbdc1e69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751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bbdc1e69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bbdc1e69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228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0e7c6a82ec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0e7c6a82ec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0af6403d5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0af6403d5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9050" y="4216150"/>
            <a:ext cx="9163200" cy="92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977250" y="-75"/>
            <a:ext cx="31668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-537">
            <a:off x="875200" y="4084647"/>
            <a:ext cx="3843600" cy="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20100" y="660875"/>
            <a:ext cx="6164100" cy="28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  <a:defRPr sz="11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7553325" y="0"/>
            <a:ext cx="1590900" cy="76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0" y="4799900"/>
            <a:ext cx="1723200" cy="3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4567300" y="0"/>
            <a:ext cx="45864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0" y="0"/>
            <a:ext cx="9144000" cy="134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801463" y="2436975"/>
            <a:ext cx="1161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Hind"/>
                <a:ea typeface="Hind"/>
                <a:cs typeface="Hind"/>
                <a:sym typeface="Hi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163388" y="2437813"/>
            <a:ext cx="1161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Hind"/>
                <a:ea typeface="Hind"/>
                <a:cs typeface="Hind"/>
                <a:sym typeface="Hi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982013" y="2950975"/>
            <a:ext cx="28002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4"/>
          </p:nvPr>
        </p:nvSpPr>
        <p:spPr>
          <a:xfrm>
            <a:off x="5344987" y="2950075"/>
            <a:ext cx="2798100" cy="11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85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0" y="4744700"/>
            <a:ext cx="1723200" cy="39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5"/>
          <p:cNvGrpSpPr/>
          <p:nvPr/>
        </p:nvGrpSpPr>
        <p:grpSpPr>
          <a:xfrm flipH="1">
            <a:off x="438034" y="4864978"/>
            <a:ext cx="847136" cy="158146"/>
            <a:chOff x="8039375" y="639875"/>
            <a:chExt cx="663588" cy="123900"/>
          </a:xfrm>
        </p:grpSpPr>
        <p:sp>
          <p:nvSpPr>
            <p:cNvPr id="42" name="Google Shape;42;p5"/>
            <p:cNvSpPr/>
            <p:nvPr/>
          </p:nvSpPr>
          <p:spPr>
            <a:xfrm>
              <a:off x="8039375" y="639875"/>
              <a:ext cx="123900" cy="12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8309213" y="639875"/>
              <a:ext cx="123900" cy="12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8579063" y="639875"/>
              <a:ext cx="123900" cy="12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0" y="-75"/>
            <a:ext cx="9144000" cy="200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0" y="4248075"/>
            <a:ext cx="9144000" cy="89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007575" y="1477638"/>
            <a:ext cx="7128600" cy="9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1790700" y="2955925"/>
            <a:ext cx="5562600" cy="9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bg>
      <p:bgPr>
        <a:solidFill>
          <a:schemeClr val="accent3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-19050" y="3673925"/>
            <a:ext cx="9163200" cy="146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 rot="242">
            <a:off x="2436875" y="3367113"/>
            <a:ext cx="4270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674600" y="947763"/>
            <a:ext cx="5794800" cy="22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2000"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Hind"/>
              <a:buNone/>
              <a:defRPr sz="3100" b="1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Hind"/>
              <a:buNone/>
              <a:defRPr sz="3100" b="1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Hind"/>
              <a:buNone/>
              <a:defRPr sz="3100" b="1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Hind"/>
              <a:buNone/>
              <a:defRPr sz="3100" b="1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Hind"/>
              <a:buNone/>
              <a:defRPr sz="3100" b="1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Hind"/>
              <a:buNone/>
              <a:defRPr sz="3100" b="1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Hind"/>
              <a:buNone/>
              <a:defRPr sz="3100" b="1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Hind"/>
              <a:buNone/>
              <a:defRPr sz="3100" b="1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Hind"/>
              <a:buNone/>
              <a:defRPr sz="3100" b="1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8" r:id="rId5"/>
    <p:sldLayoutId id="2147483661" r:id="rId6"/>
    <p:sldLayoutId id="2147483683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>
            <a:spLocks noGrp="1"/>
          </p:cNvSpPr>
          <p:nvPr>
            <p:ph type="ctrTitle"/>
          </p:nvPr>
        </p:nvSpPr>
        <p:spPr>
          <a:xfrm>
            <a:off x="720100" y="660875"/>
            <a:ext cx="5228027" cy="28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accent3"/>
                </a:solidFill>
              </a:rPr>
              <a:t>Россия в истории современных международных отношений</a:t>
            </a:r>
            <a:r>
              <a:rPr lang="en-US" sz="1800" dirty="0">
                <a:solidFill>
                  <a:schemeClr val="accent3"/>
                </a:solidFill>
              </a:rPr>
              <a:t>:</a:t>
            </a:r>
            <a:endParaRPr sz="18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5800" dirty="0"/>
              <a:t>БЕРЛИНСКАЯ СТЕНА</a:t>
            </a:r>
            <a:br>
              <a:rPr lang="ru-RU" sz="5800" dirty="0"/>
            </a:br>
            <a:r>
              <a:rPr lang="ru-RU" sz="5800" dirty="0"/>
              <a:t>1961-19</a:t>
            </a:r>
            <a:r>
              <a:rPr lang="en-US" sz="5800" dirty="0"/>
              <a:t>8</a:t>
            </a:r>
            <a:r>
              <a:rPr lang="ru-RU" sz="5800" dirty="0"/>
              <a:t>9</a:t>
            </a:r>
            <a:endParaRPr sz="5800" dirty="0">
              <a:solidFill>
                <a:schemeClr val="lt1"/>
              </a:solidFill>
              <a:highlight>
                <a:schemeClr val="accent3"/>
              </a:highlight>
            </a:endParaRPr>
          </a:p>
        </p:txBody>
      </p:sp>
      <p:grpSp>
        <p:nvGrpSpPr>
          <p:cNvPr id="279" name="Google Shape;279;p41"/>
          <p:cNvGrpSpPr/>
          <p:nvPr/>
        </p:nvGrpSpPr>
        <p:grpSpPr>
          <a:xfrm>
            <a:off x="7675100" y="398900"/>
            <a:ext cx="1287981" cy="564173"/>
            <a:chOff x="7675100" y="398900"/>
            <a:chExt cx="1287981" cy="564173"/>
          </a:xfrm>
        </p:grpSpPr>
        <p:sp>
          <p:nvSpPr>
            <p:cNvPr id="280" name="Google Shape;280;p41"/>
            <p:cNvSpPr/>
            <p:nvPr/>
          </p:nvSpPr>
          <p:spPr>
            <a:xfrm>
              <a:off x="7675100" y="398900"/>
              <a:ext cx="1287981" cy="564173"/>
            </a:xfrm>
            <a:custGeom>
              <a:avLst/>
              <a:gdLst/>
              <a:ahLst/>
              <a:cxnLst/>
              <a:rect l="l" t="t" r="r" b="b"/>
              <a:pathLst>
                <a:path w="71894" h="22359" extrusionOk="0">
                  <a:moveTo>
                    <a:pt x="12327" y="1"/>
                  </a:moveTo>
                  <a:cubicBezTo>
                    <a:pt x="8768" y="1"/>
                    <a:pt x="5883" y="2886"/>
                    <a:pt x="5883" y="6445"/>
                  </a:cubicBezTo>
                  <a:lnTo>
                    <a:pt x="5883" y="10743"/>
                  </a:lnTo>
                  <a:cubicBezTo>
                    <a:pt x="5865" y="10850"/>
                    <a:pt x="5848" y="10958"/>
                    <a:pt x="5827" y="11064"/>
                  </a:cubicBezTo>
                  <a:cubicBezTo>
                    <a:pt x="5258" y="13907"/>
                    <a:pt x="2849" y="16291"/>
                    <a:pt x="0" y="16830"/>
                  </a:cubicBezTo>
                  <a:cubicBezTo>
                    <a:pt x="1706" y="17981"/>
                    <a:pt x="3707" y="18855"/>
                    <a:pt x="5737" y="18855"/>
                  </a:cubicBezTo>
                  <a:cubicBezTo>
                    <a:pt x="6015" y="18855"/>
                    <a:pt x="6294" y="18839"/>
                    <a:pt x="6573" y="18805"/>
                  </a:cubicBezTo>
                  <a:cubicBezTo>
                    <a:pt x="7632" y="20910"/>
                    <a:pt x="9808" y="22358"/>
                    <a:pt x="12327" y="22358"/>
                  </a:cubicBezTo>
                  <a:lnTo>
                    <a:pt x="65449" y="22358"/>
                  </a:lnTo>
                  <a:cubicBezTo>
                    <a:pt x="69008" y="22358"/>
                    <a:pt x="71894" y="19473"/>
                    <a:pt x="71894" y="15915"/>
                  </a:cubicBezTo>
                  <a:lnTo>
                    <a:pt x="71894" y="6445"/>
                  </a:lnTo>
                  <a:cubicBezTo>
                    <a:pt x="71894" y="2886"/>
                    <a:pt x="69008" y="1"/>
                    <a:pt x="654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1"/>
            <p:cNvSpPr/>
            <p:nvPr/>
          </p:nvSpPr>
          <p:spPr>
            <a:xfrm>
              <a:off x="8039375" y="639875"/>
              <a:ext cx="123900" cy="1239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1"/>
            <p:cNvSpPr/>
            <p:nvPr/>
          </p:nvSpPr>
          <p:spPr>
            <a:xfrm>
              <a:off x="8309213" y="639875"/>
              <a:ext cx="123900" cy="1239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1"/>
            <p:cNvSpPr/>
            <p:nvPr/>
          </p:nvSpPr>
          <p:spPr>
            <a:xfrm>
              <a:off x="8579063" y="639875"/>
              <a:ext cx="123900" cy="1239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41"/>
          <p:cNvGrpSpPr/>
          <p:nvPr/>
        </p:nvGrpSpPr>
        <p:grpSpPr>
          <a:xfrm>
            <a:off x="6545174" y="1387018"/>
            <a:ext cx="1218260" cy="2007718"/>
            <a:chOff x="6265474" y="1567818"/>
            <a:chExt cx="1218260" cy="2007718"/>
          </a:xfrm>
        </p:grpSpPr>
        <p:sp>
          <p:nvSpPr>
            <p:cNvPr id="285" name="Google Shape;285;p41"/>
            <p:cNvSpPr/>
            <p:nvPr/>
          </p:nvSpPr>
          <p:spPr>
            <a:xfrm rot="5844566" flipH="1">
              <a:off x="6753795" y="2105229"/>
              <a:ext cx="404780" cy="10110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1"/>
            <p:cNvSpPr/>
            <p:nvPr/>
          </p:nvSpPr>
          <p:spPr>
            <a:xfrm rot="3710248" flipH="1">
              <a:off x="6426501" y="1585950"/>
              <a:ext cx="404259" cy="6054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1"/>
            <p:cNvSpPr/>
            <p:nvPr/>
          </p:nvSpPr>
          <p:spPr>
            <a:xfrm rot="7197029" flipH="1">
              <a:off x="6426421" y="2946239"/>
              <a:ext cx="404405" cy="6054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288;p41"/>
          <p:cNvSpPr txBox="1">
            <a:spLocks noGrp="1"/>
          </p:cNvSpPr>
          <p:nvPr>
            <p:ph type="subTitle" idx="1"/>
          </p:nvPr>
        </p:nvSpPr>
        <p:spPr>
          <a:xfrm rot="-537">
            <a:off x="1" y="4482922"/>
            <a:ext cx="5948112" cy="3262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Символ холодной войны?</a:t>
            </a:r>
            <a:endParaRPr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41FE970F-76E4-49CE-1B80-A4698CDC031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6200" y="0"/>
            <a:ext cx="9067800" cy="939800"/>
          </a:xfrm>
        </p:spPr>
        <p:txBody>
          <a:bodyPr/>
          <a:lstStyle/>
          <a:p>
            <a:pPr marL="139700" indent="0" algn="ctr">
              <a:buNone/>
            </a:pPr>
            <a:r>
              <a:rPr lang="ru-RU" sz="2400" i="1" dirty="0">
                <a:solidFill>
                  <a:srgbClr val="1B292D"/>
                </a:solidFill>
                <a:latin typeface="Verdana" panose="020B0604030504040204" pitchFamily="34" charset="0"/>
              </a:rPr>
              <a:t>Советские танки Т-54 </a:t>
            </a:r>
            <a:r>
              <a:rPr lang="ru-RU" sz="2400" b="0" i="1" dirty="0">
                <a:solidFill>
                  <a:srgbClr val="1B292D"/>
                </a:solidFill>
                <a:effectLst/>
                <a:latin typeface="Verdana" panose="020B0604030504040204" pitchFamily="34" charset="0"/>
              </a:rPr>
              <a:t>возле КПП «Чарли» в разгар кризиса, 27 октября 1961 года</a:t>
            </a:r>
            <a:endParaRPr lang="ru-RU" dirty="0"/>
          </a:p>
        </p:txBody>
      </p:sp>
      <p:pic>
        <p:nvPicPr>
          <p:cNvPr id="11266" name="Picture 2" descr="Инцидент у КПП «Чарли»: как танкисты могли начать Третью мировую - Русская  семерка">
            <a:extLst>
              <a:ext uri="{FF2B5EF4-FFF2-40B4-BE49-F238E27FC236}">
                <a16:creationId xmlns:a16="http://schemas.microsoft.com/office/drawing/2014/main" id="{DC28A3F3-3E49-9D35-93A5-9E72A5F5D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73" y="939300"/>
            <a:ext cx="7287046" cy="461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879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Танки на Фридрихштрассе | Warspot.ru">
            <a:extLst>
              <a:ext uri="{FF2B5EF4-FFF2-40B4-BE49-F238E27FC236}">
                <a16:creationId xmlns:a16="http://schemas.microsoft.com/office/drawing/2014/main" id="{533B4F95-2E33-D0F6-DAE9-E9818E1D0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067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​Американские М-48 во дворе дома у КПП «Чарли», октябрь 1961 года - Танки на Фридрихштрассе | Warspot.ru">
            <a:extLst>
              <a:ext uri="{FF2B5EF4-FFF2-40B4-BE49-F238E27FC236}">
                <a16:creationId xmlns:a16="http://schemas.microsoft.com/office/drawing/2014/main" id="{A89281B0-F8F7-8150-0B20-EB0B0108F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84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72C0F9F5-E81A-8555-FFCB-2393B3243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9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>
            <a:extLst>
              <a:ext uri="{FF2B5EF4-FFF2-40B4-BE49-F238E27FC236}">
                <a16:creationId xmlns:a16="http://schemas.microsoft.com/office/drawing/2014/main" id="{01487A54-D0F7-1EEE-A126-DF572DBF9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6200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309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8B74D7BF-5B00-D1ED-8F55-97BB564BA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748" y="182811"/>
            <a:ext cx="6370504" cy="477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881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Рисунки, сохранившиеся на Берлинской стене до сих пор ...">
            <a:extLst>
              <a:ext uri="{FF2B5EF4-FFF2-40B4-BE49-F238E27FC236}">
                <a16:creationId xmlns:a16="http://schemas.microsoft.com/office/drawing/2014/main" id="{FEBA1CE4-1405-C571-0751-2711A8D30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0"/>
            <a:ext cx="77104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954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erbert smagon,art,арт,берлинская стена">
            <a:extLst>
              <a:ext uri="{FF2B5EF4-FFF2-40B4-BE49-F238E27FC236}">
                <a16:creationId xmlns:a16="http://schemas.microsoft.com/office/drawing/2014/main" id="{E8822AA1-12E3-681C-3A37-22BDA7E23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97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>
            <a:spLocks noGrp="1"/>
          </p:cNvSpPr>
          <p:nvPr>
            <p:ph type="body" idx="4294967295"/>
          </p:nvPr>
        </p:nvSpPr>
        <p:spPr>
          <a:xfrm>
            <a:off x="6541257" y="476510"/>
            <a:ext cx="2602743" cy="42621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tx1"/>
                </a:solidFill>
              </a:rPr>
              <a:t>После ВМВ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  <a:endParaRPr lang="ru-RU" sz="24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/>
                </a:solidFill>
              </a:rPr>
              <a:t>Германия и Берлин поделены между странами-победительницами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/>
                </a:solidFill>
              </a:rPr>
              <a:t>23 мая 1949 г. было провозглашено создание Федеративной Республики Германии (ФРГ)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/>
                </a:solidFill>
              </a:rPr>
              <a:t>7 октября 1949 г. была образована Германская Демократическая Республика (ГДР)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ED500B6-AEBA-A0F2-3356-975571CCB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4" y="476510"/>
            <a:ext cx="61976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DD7E0B-4B6E-1D13-01B7-0FAE3687C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85762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8B3D3E9-CEFC-D056-280D-FCAA97165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2" y="0"/>
            <a:ext cx="63531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48"/>
          <p:cNvGrpSpPr/>
          <p:nvPr/>
        </p:nvGrpSpPr>
        <p:grpSpPr>
          <a:xfrm>
            <a:off x="7515338" y="2465085"/>
            <a:ext cx="374869" cy="347768"/>
            <a:chOff x="720000" y="3792585"/>
            <a:chExt cx="374869" cy="347768"/>
          </a:xfrm>
        </p:grpSpPr>
        <p:sp>
          <p:nvSpPr>
            <p:cNvPr id="426" name="Google Shape;426;p48"/>
            <p:cNvSpPr/>
            <p:nvPr/>
          </p:nvSpPr>
          <p:spPr>
            <a:xfrm>
              <a:off x="996690" y="4129346"/>
              <a:ext cx="11039" cy="11001"/>
            </a:xfrm>
            <a:custGeom>
              <a:avLst/>
              <a:gdLst/>
              <a:ahLst/>
              <a:cxnLst/>
              <a:rect l="l" t="t" r="r" b="b"/>
              <a:pathLst>
                <a:path w="292" h="291" extrusionOk="0">
                  <a:moveTo>
                    <a:pt x="1" y="1"/>
                  </a:moveTo>
                  <a:lnTo>
                    <a:pt x="1" y="290"/>
                  </a:lnTo>
                  <a:lnTo>
                    <a:pt x="291" y="290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8"/>
            <p:cNvSpPr/>
            <p:nvPr/>
          </p:nvSpPr>
          <p:spPr>
            <a:xfrm>
              <a:off x="768276" y="3792585"/>
              <a:ext cx="278283" cy="347768"/>
            </a:xfrm>
            <a:custGeom>
              <a:avLst/>
              <a:gdLst/>
              <a:ahLst/>
              <a:cxnLst/>
              <a:rect l="l" t="t" r="r" b="b"/>
              <a:pathLst>
                <a:path w="7361" h="9199" extrusionOk="0">
                  <a:moveTo>
                    <a:pt x="3681" y="294"/>
                  </a:moveTo>
                  <a:cubicBezTo>
                    <a:pt x="4919" y="294"/>
                    <a:pt x="5927" y="1302"/>
                    <a:pt x="5927" y="2540"/>
                  </a:cubicBezTo>
                  <a:lnTo>
                    <a:pt x="5927" y="2731"/>
                  </a:lnTo>
                  <a:lnTo>
                    <a:pt x="5637" y="2731"/>
                  </a:lnTo>
                  <a:lnTo>
                    <a:pt x="5637" y="2563"/>
                  </a:lnTo>
                  <a:cubicBezTo>
                    <a:pt x="5637" y="1510"/>
                    <a:pt x="4775" y="606"/>
                    <a:pt x="3721" y="585"/>
                  </a:cubicBezTo>
                  <a:cubicBezTo>
                    <a:pt x="3709" y="584"/>
                    <a:pt x="3696" y="584"/>
                    <a:pt x="3683" y="584"/>
                  </a:cubicBezTo>
                  <a:cubicBezTo>
                    <a:pt x="3256" y="584"/>
                    <a:pt x="2849" y="720"/>
                    <a:pt x="2506" y="979"/>
                  </a:cubicBezTo>
                  <a:lnTo>
                    <a:pt x="2681" y="1210"/>
                  </a:lnTo>
                  <a:cubicBezTo>
                    <a:pt x="2971" y="992"/>
                    <a:pt x="3316" y="875"/>
                    <a:pt x="3679" y="875"/>
                  </a:cubicBezTo>
                  <a:cubicBezTo>
                    <a:pt x="3696" y="875"/>
                    <a:pt x="3713" y="876"/>
                    <a:pt x="3730" y="876"/>
                  </a:cubicBezTo>
                  <a:cubicBezTo>
                    <a:pt x="4619" y="901"/>
                    <a:pt x="5346" y="1673"/>
                    <a:pt x="5346" y="2562"/>
                  </a:cubicBezTo>
                  <a:lnTo>
                    <a:pt x="5346" y="2731"/>
                  </a:lnTo>
                  <a:lnTo>
                    <a:pt x="5047" y="2731"/>
                  </a:lnTo>
                  <a:lnTo>
                    <a:pt x="4736" y="2420"/>
                  </a:lnTo>
                  <a:lnTo>
                    <a:pt x="3802" y="2731"/>
                  </a:lnTo>
                  <a:lnTo>
                    <a:pt x="2015" y="2731"/>
                  </a:lnTo>
                  <a:lnTo>
                    <a:pt x="2015" y="2540"/>
                  </a:lnTo>
                  <a:cubicBezTo>
                    <a:pt x="2015" y="2110"/>
                    <a:pt x="2180" y="1701"/>
                    <a:pt x="2481" y="1389"/>
                  </a:cubicBezTo>
                  <a:lnTo>
                    <a:pt x="2272" y="1188"/>
                  </a:lnTo>
                  <a:cubicBezTo>
                    <a:pt x="1919" y="1554"/>
                    <a:pt x="1725" y="2034"/>
                    <a:pt x="1725" y="2540"/>
                  </a:cubicBezTo>
                  <a:lnTo>
                    <a:pt x="1725" y="2731"/>
                  </a:lnTo>
                  <a:lnTo>
                    <a:pt x="1434" y="2731"/>
                  </a:lnTo>
                  <a:lnTo>
                    <a:pt x="1434" y="2564"/>
                  </a:lnTo>
                  <a:cubicBezTo>
                    <a:pt x="1434" y="1345"/>
                    <a:pt x="2397" y="329"/>
                    <a:pt x="3615" y="295"/>
                  </a:cubicBezTo>
                  <a:cubicBezTo>
                    <a:pt x="3637" y="294"/>
                    <a:pt x="3659" y="294"/>
                    <a:pt x="3681" y="294"/>
                  </a:cubicBezTo>
                  <a:close/>
                  <a:moveTo>
                    <a:pt x="1725" y="3022"/>
                  </a:moveTo>
                  <a:lnTo>
                    <a:pt x="1725" y="3871"/>
                  </a:lnTo>
                  <a:cubicBezTo>
                    <a:pt x="1725" y="3971"/>
                    <a:pt x="1732" y="4068"/>
                    <a:pt x="1748" y="4164"/>
                  </a:cubicBezTo>
                  <a:lnTo>
                    <a:pt x="1289" y="4164"/>
                  </a:lnTo>
                  <a:cubicBezTo>
                    <a:pt x="1187" y="4164"/>
                    <a:pt x="1105" y="4082"/>
                    <a:pt x="1105" y="3980"/>
                  </a:cubicBezTo>
                  <a:lnTo>
                    <a:pt x="1105" y="3206"/>
                  </a:lnTo>
                  <a:cubicBezTo>
                    <a:pt x="1105" y="3104"/>
                    <a:pt x="1187" y="3022"/>
                    <a:pt x="1289" y="3022"/>
                  </a:cubicBezTo>
                  <a:close/>
                  <a:moveTo>
                    <a:pt x="6072" y="3022"/>
                  </a:moveTo>
                  <a:cubicBezTo>
                    <a:pt x="6173" y="3022"/>
                    <a:pt x="6256" y="3104"/>
                    <a:pt x="6256" y="3206"/>
                  </a:cubicBezTo>
                  <a:lnTo>
                    <a:pt x="6256" y="3980"/>
                  </a:lnTo>
                  <a:cubicBezTo>
                    <a:pt x="6256" y="4082"/>
                    <a:pt x="6174" y="4164"/>
                    <a:pt x="6072" y="4164"/>
                  </a:cubicBezTo>
                  <a:lnTo>
                    <a:pt x="5614" y="4164"/>
                  </a:lnTo>
                  <a:cubicBezTo>
                    <a:pt x="5628" y="4068"/>
                    <a:pt x="5637" y="3971"/>
                    <a:pt x="5637" y="3871"/>
                  </a:cubicBezTo>
                  <a:lnTo>
                    <a:pt x="5637" y="3022"/>
                  </a:lnTo>
                  <a:close/>
                  <a:moveTo>
                    <a:pt x="4660" y="2752"/>
                  </a:moveTo>
                  <a:lnTo>
                    <a:pt x="4929" y="3022"/>
                  </a:lnTo>
                  <a:lnTo>
                    <a:pt x="5346" y="3022"/>
                  </a:lnTo>
                  <a:lnTo>
                    <a:pt x="5346" y="3864"/>
                  </a:lnTo>
                  <a:cubicBezTo>
                    <a:pt x="5346" y="4294"/>
                    <a:pt x="5180" y="4665"/>
                    <a:pt x="4855" y="4966"/>
                  </a:cubicBezTo>
                  <a:cubicBezTo>
                    <a:pt x="4564" y="5235"/>
                    <a:pt x="4148" y="5433"/>
                    <a:pt x="3682" y="5526"/>
                  </a:cubicBezTo>
                  <a:cubicBezTo>
                    <a:pt x="3214" y="5434"/>
                    <a:pt x="2798" y="5235"/>
                    <a:pt x="2507" y="4966"/>
                  </a:cubicBezTo>
                  <a:cubicBezTo>
                    <a:pt x="2180" y="4665"/>
                    <a:pt x="2015" y="4294"/>
                    <a:pt x="2015" y="3864"/>
                  </a:cubicBezTo>
                  <a:lnTo>
                    <a:pt x="2015" y="3022"/>
                  </a:lnTo>
                  <a:lnTo>
                    <a:pt x="3850" y="3022"/>
                  </a:lnTo>
                  <a:lnTo>
                    <a:pt x="4660" y="2752"/>
                  </a:lnTo>
                  <a:close/>
                  <a:moveTo>
                    <a:pt x="4455" y="5579"/>
                  </a:moveTo>
                  <a:lnTo>
                    <a:pt x="4455" y="6231"/>
                  </a:lnTo>
                  <a:cubicBezTo>
                    <a:pt x="4374" y="6488"/>
                    <a:pt x="4043" y="6685"/>
                    <a:pt x="3690" y="6685"/>
                  </a:cubicBezTo>
                  <a:cubicBezTo>
                    <a:pt x="3337" y="6685"/>
                    <a:pt x="3006" y="6488"/>
                    <a:pt x="2925" y="6231"/>
                  </a:cubicBezTo>
                  <a:lnTo>
                    <a:pt x="2925" y="5579"/>
                  </a:lnTo>
                  <a:cubicBezTo>
                    <a:pt x="3149" y="5686"/>
                    <a:pt x="3396" y="5765"/>
                    <a:pt x="3663" y="5816"/>
                  </a:cubicBezTo>
                  <a:lnTo>
                    <a:pt x="3690" y="5821"/>
                  </a:lnTo>
                  <a:lnTo>
                    <a:pt x="3717" y="5816"/>
                  </a:lnTo>
                  <a:cubicBezTo>
                    <a:pt x="3983" y="5765"/>
                    <a:pt x="4232" y="5685"/>
                    <a:pt x="4455" y="5579"/>
                  </a:cubicBezTo>
                  <a:close/>
                  <a:moveTo>
                    <a:pt x="3680" y="0"/>
                  </a:moveTo>
                  <a:cubicBezTo>
                    <a:pt x="2282" y="0"/>
                    <a:pt x="1144" y="1138"/>
                    <a:pt x="1144" y="2537"/>
                  </a:cubicBezTo>
                  <a:lnTo>
                    <a:pt x="1144" y="2745"/>
                  </a:lnTo>
                  <a:cubicBezTo>
                    <a:pt x="952" y="2806"/>
                    <a:pt x="814" y="2985"/>
                    <a:pt x="814" y="3195"/>
                  </a:cubicBezTo>
                  <a:lnTo>
                    <a:pt x="814" y="3961"/>
                  </a:lnTo>
                  <a:cubicBezTo>
                    <a:pt x="814" y="4222"/>
                    <a:pt x="1026" y="4435"/>
                    <a:pt x="1289" y="4435"/>
                  </a:cubicBezTo>
                  <a:lnTo>
                    <a:pt x="1813" y="4435"/>
                  </a:lnTo>
                  <a:cubicBezTo>
                    <a:pt x="1909" y="4710"/>
                    <a:pt x="2073" y="4958"/>
                    <a:pt x="2303" y="5170"/>
                  </a:cubicBezTo>
                  <a:cubicBezTo>
                    <a:pt x="2398" y="5258"/>
                    <a:pt x="2502" y="5337"/>
                    <a:pt x="2615" y="5410"/>
                  </a:cubicBezTo>
                  <a:lnTo>
                    <a:pt x="2615" y="6123"/>
                  </a:lnTo>
                  <a:lnTo>
                    <a:pt x="994" y="6393"/>
                  </a:lnTo>
                  <a:cubicBezTo>
                    <a:pt x="400" y="6492"/>
                    <a:pt x="0" y="6900"/>
                    <a:pt x="0" y="7407"/>
                  </a:cubicBezTo>
                  <a:lnTo>
                    <a:pt x="0" y="9198"/>
                  </a:lnTo>
                  <a:lnTo>
                    <a:pt x="5752" y="9198"/>
                  </a:lnTo>
                  <a:lnTo>
                    <a:pt x="5752" y="8909"/>
                  </a:lnTo>
                  <a:lnTo>
                    <a:pt x="311" y="8909"/>
                  </a:lnTo>
                  <a:lnTo>
                    <a:pt x="311" y="7420"/>
                  </a:lnTo>
                  <a:cubicBezTo>
                    <a:pt x="311" y="6974"/>
                    <a:pt x="715" y="6749"/>
                    <a:pt x="1060" y="6692"/>
                  </a:cubicBezTo>
                  <a:lnTo>
                    <a:pt x="2684" y="6421"/>
                  </a:lnTo>
                  <a:cubicBezTo>
                    <a:pt x="2842" y="6749"/>
                    <a:pt x="3250" y="6984"/>
                    <a:pt x="3690" y="6984"/>
                  </a:cubicBezTo>
                  <a:cubicBezTo>
                    <a:pt x="4131" y="6984"/>
                    <a:pt x="4538" y="6749"/>
                    <a:pt x="4696" y="6421"/>
                  </a:cubicBezTo>
                  <a:lnTo>
                    <a:pt x="6320" y="6692"/>
                  </a:lnTo>
                  <a:cubicBezTo>
                    <a:pt x="6666" y="6749"/>
                    <a:pt x="7070" y="6975"/>
                    <a:pt x="7070" y="7420"/>
                  </a:cubicBezTo>
                  <a:lnTo>
                    <a:pt x="7070" y="8909"/>
                  </a:lnTo>
                  <a:lnTo>
                    <a:pt x="6624" y="8909"/>
                  </a:lnTo>
                  <a:lnTo>
                    <a:pt x="6624" y="9198"/>
                  </a:lnTo>
                  <a:lnTo>
                    <a:pt x="7360" y="9198"/>
                  </a:lnTo>
                  <a:lnTo>
                    <a:pt x="7360" y="7423"/>
                  </a:lnTo>
                  <a:cubicBezTo>
                    <a:pt x="7360" y="6916"/>
                    <a:pt x="6960" y="6508"/>
                    <a:pt x="6367" y="6409"/>
                  </a:cubicBezTo>
                  <a:lnTo>
                    <a:pt x="4745" y="6140"/>
                  </a:lnTo>
                  <a:lnTo>
                    <a:pt x="4745" y="5427"/>
                  </a:lnTo>
                  <a:cubicBezTo>
                    <a:pt x="4858" y="5354"/>
                    <a:pt x="4962" y="5275"/>
                    <a:pt x="5056" y="5188"/>
                  </a:cubicBezTo>
                  <a:cubicBezTo>
                    <a:pt x="5286" y="4976"/>
                    <a:pt x="5450" y="4729"/>
                    <a:pt x="5545" y="4455"/>
                  </a:cubicBezTo>
                  <a:lnTo>
                    <a:pt x="6072" y="4455"/>
                  </a:lnTo>
                  <a:cubicBezTo>
                    <a:pt x="6333" y="4455"/>
                    <a:pt x="6546" y="4242"/>
                    <a:pt x="6546" y="3980"/>
                  </a:cubicBezTo>
                  <a:lnTo>
                    <a:pt x="6546" y="3215"/>
                  </a:lnTo>
                  <a:cubicBezTo>
                    <a:pt x="6546" y="3004"/>
                    <a:pt x="6407" y="2825"/>
                    <a:pt x="6217" y="2763"/>
                  </a:cubicBezTo>
                  <a:lnTo>
                    <a:pt x="6217" y="2564"/>
                  </a:lnTo>
                  <a:cubicBezTo>
                    <a:pt x="6217" y="1188"/>
                    <a:pt x="5130" y="41"/>
                    <a:pt x="3754" y="1"/>
                  </a:cubicBezTo>
                  <a:cubicBezTo>
                    <a:pt x="3729" y="1"/>
                    <a:pt x="3705" y="0"/>
                    <a:pt x="3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8"/>
            <p:cNvSpPr/>
            <p:nvPr/>
          </p:nvSpPr>
          <p:spPr>
            <a:xfrm>
              <a:off x="926412" y="3917415"/>
              <a:ext cx="33004" cy="16521"/>
            </a:xfrm>
            <a:custGeom>
              <a:avLst/>
              <a:gdLst/>
              <a:ahLst/>
              <a:cxnLst/>
              <a:rect l="l" t="t" r="r" b="b"/>
              <a:pathLst>
                <a:path w="873" h="437" extrusionOk="0">
                  <a:moveTo>
                    <a:pt x="436" y="1"/>
                  </a:moveTo>
                  <a:cubicBezTo>
                    <a:pt x="197" y="1"/>
                    <a:pt x="1" y="196"/>
                    <a:pt x="1" y="436"/>
                  </a:cubicBezTo>
                  <a:lnTo>
                    <a:pt x="291" y="436"/>
                  </a:lnTo>
                  <a:cubicBezTo>
                    <a:pt x="291" y="356"/>
                    <a:pt x="356" y="290"/>
                    <a:pt x="436" y="290"/>
                  </a:cubicBezTo>
                  <a:cubicBezTo>
                    <a:pt x="516" y="290"/>
                    <a:pt x="582" y="356"/>
                    <a:pt x="582" y="436"/>
                  </a:cubicBezTo>
                  <a:lnTo>
                    <a:pt x="872" y="436"/>
                  </a:lnTo>
                  <a:cubicBezTo>
                    <a:pt x="872" y="196"/>
                    <a:pt x="677" y="1"/>
                    <a:pt x="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8"/>
            <p:cNvSpPr/>
            <p:nvPr/>
          </p:nvSpPr>
          <p:spPr>
            <a:xfrm>
              <a:off x="855377" y="3917415"/>
              <a:ext cx="33004" cy="16521"/>
            </a:xfrm>
            <a:custGeom>
              <a:avLst/>
              <a:gdLst/>
              <a:ahLst/>
              <a:cxnLst/>
              <a:rect l="l" t="t" r="r" b="b"/>
              <a:pathLst>
                <a:path w="873" h="437" extrusionOk="0">
                  <a:moveTo>
                    <a:pt x="437" y="1"/>
                  </a:moveTo>
                  <a:cubicBezTo>
                    <a:pt x="197" y="1"/>
                    <a:pt x="1" y="196"/>
                    <a:pt x="1" y="436"/>
                  </a:cubicBezTo>
                  <a:lnTo>
                    <a:pt x="292" y="436"/>
                  </a:lnTo>
                  <a:cubicBezTo>
                    <a:pt x="292" y="356"/>
                    <a:pt x="357" y="290"/>
                    <a:pt x="437" y="290"/>
                  </a:cubicBezTo>
                  <a:cubicBezTo>
                    <a:pt x="518" y="290"/>
                    <a:pt x="582" y="356"/>
                    <a:pt x="582" y="436"/>
                  </a:cubicBezTo>
                  <a:lnTo>
                    <a:pt x="873" y="436"/>
                  </a:lnTo>
                  <a:cubicBezTo>
                    <a:pt x="873" y="196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8"/>
            <p:cNvSpPr/>
            <p:nvPr/>
          </p:nvSpPr>
          <p:spPr>
            <a:xfrm>
              <a:off x="888645" y="3955106"/>
              <a:ext cx="37427" cy="18751"/>
            </a:xfrm>
            <a:custGeom>
              <a:avLst/>
              <a:gdLst/>
              <a:ahLst/>
              <a:cxnLst/>
              <a:rect l="l" t="t" r="r" b="b"/>
              <a:pathLst>
                <a:path w="990" h="496" extrusionOk="0">
                  <a:moveTo>
                    <a:pt x="1" y="0"/>
                  </a:moveTo>
                  <a:cubicBezTo>
                    <a:pt x="1" y="273"/>
                    <a:pt x="223" y="495"/>
                    <a:pt x="496" y="495"/>
                  </a:cubicBezTo>
                  <a:cubicBezTo>
                    <a:pt x="767" y="495"/>
                    <a:pt x="989" y="273"/>
                    <a:pt x="989" y="0"/>
                  </a:cubicBezTo>
                  <a:lnTo>
                    <a:pt x="699" y="0"/>
                  </a:lnTo>
                  <a:cubicBezTo>
                    <a:pt x="699" y="113"/>
                    <a:pt x="608" y="205"/>
                    <a:pt x="496" y="205"/>
                  </a:cubicBezTo>
                  <a:cubicBezTo>
                    <a:pt x="383" y="205"/>
                    <a:pt x="292" y="113"/>
                    <a:pt x="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8"/>
            <p:cNvSpPr/>
            <p:nvPr/>
          </p:nvSpPr>
          <p:spPr>
            <a:xfrm>
              <a:off x="913218" y="3842373"/>
              <a:ext cx="11039" cy="11039"/>
            </a:xfrm>
            <a:custGeom>
              <a:avLst/>
              <a:gdLst/>
              <a:ahLst/>
              <a:cxnLst/>
              <a:rect l="l" t="t" r="r" b="b"/>
              <a:pathLst>
                <a:path w="292" h="292" extrusionOk="0">
                  <a:moveTo>
                    <a:pt x="1" y="1"/>
                  </a:moveTo>
                  <a:lnTo>
                    <a:pt x="1" y="291"/>
                  </a:lnTo>
                  <a:lnTo>
                    <a:pt x="291" y="291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8"/>
            <p:cNvSpPr/>
            <p:nvPr/>
          </p:nvSpPr>
          <p:spPr>
            <a:xfrm>
              <a:off x="935182" y="3852618"/>
              <a:ext cx="11039" cy="11039"/>
            </a:xfrm>
            <a:custGeom>
              <a:avLst/>
              <a:gdLst/>
              <a:ahLst/>
              <a:cxnLst/>
              <a:rect l="l" t="t" r="r" b="b"/>
              <a:pathLst>
                <a:path w="292" h="292" extrusionOk="0">
                  <a:moveTo>
                    <a:pt x="1" y="1"/>
                  </a:moveTo>
                  <a:lnTo>
                    <a:pt x="1" y="291"/>
                  </a:lnTo>
                  <a:lnTo>
                    <a:pt x="292" y="291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8"/>
            <p:cNvSpPr/>
            <p:nvPr/>
          </p:nvSpPr>
          <p:spPr>
            <a:xfrm>
              <a:off x="1037859" y="3882257"/>
              <a:ext cx="35007" cy="91715"/>
            </a:xfrm>
            <a:custGeom>
              <a:avLst/>
              <a:gdLst/>
              <a:ahLst/>
              <a:cxnLst/>
              <a:rect l="l" t="t" r="r" b="b"/>
              <a:pathLst>
                <a:path w="926" h="2426" extrusionOk="0">
                  <a:moveTo>
                    <a:pt x="109" y="1"/>
                  </a:moveTo>
                  <a:lnTo>
                    <a:pt x="0" y="270"/>
                  </a:lnTo>
                  <a:cubicBezTo>
                    <a:pt x="386" y="427"/>
                    <a:pt x="635" y="796"/>
                    <a:pt x="635" y="1213"/>
                  </a:cubicBezTo>
                  <a:cubicBezTo>
                    <a:pt x="635" y="1630"/>
                    <a:pt x="386" y="1999"/>
                    <a:pt x="0" y="2156"/>
                  </a:cubicBezTo>
                  <a:lnTo>
                    <a:pt x="109" y="2425"/>
                  </a:lnTo>
                  <a:cubicBezTo>
                    <a:pt x="605" y="2224"/>
                    <a:pt x="926" y="1748"/>
                    <a:pt x="926" y="1213"/>
                  </a:cubicBezTo>
                  <a:cubicBezTo>
                    <a:pt x="926" y="678"/>
                    <a:pt x="605" y="202"/>
                    <a:pt x="1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8"/>
            <p:cNvSpPr/>
            <p:nvPr/>
          </p:nvSpPr>
          <p:spPr>
            <a:xfrm>
              <a:off x="1030185" y="3903087"/>
              <a:ext cx="20717" cy="50054"/>
            </a:xfrm>
            <a:custGeom>
              <a:avLst/>
              <a:gdLst/>
              <a:ahLst/>
              <a:cxnLst/>
              <a:rect l="l" t="t" r="r" b="b"/>
              <a:pathLst>
                <a:path w="548" h="1324" extrusionOk="0">
                  <a:moveTo>
                    <a:pt x="121" y="1"/>
                  </a:moveTo>
                  <a:lnTo>
                    <a:pt x="1" y="265"/>
                  </a:lnTo>
                  <a:cubicBezTo>
                    <a:pt x="157" y="335"/>
                    <a:pt x="257" y="491"/>
                    <a:pt x="257" y="662"/>
                  </a:cubicBezTo>
                  <a:cubicBezTo>
                    <a:pt x="257" y="833"/>
                    <a:pt x="157" y="989"/>
                    <a:pt x="1" y="1059"/>
                  </a:cubicBezTo>
                  <a:lnTo>
                    <a:pt x="121" y="1323"/>
                  </a:lnTo>
                  <a:cubicBezTo>
                    <a:pt x="380" y="1207"/>
                    <a:pt x="548" y="946"/>
                    <a:pt x="548" y="662"/>
                  </a:cubicBezTo>
                  <a:cubicBezTo>
                    <a:pt x="548" y="378"/>
                    <a:pt x="380" y="117"/>
                    <a:pt x="1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8"/>
            <p:cNvSpPr/>
            <p:nvPr/>
          </p:nvSpPr>
          <p:spPr>
            <a:xfrm>
              <a:off x="1044815" y="3861313"/>
              <a:ext cx="50054" cy="133603"/>
            </a:xfrm>
            <a:custGeom>
              <a:avLst/>
              <a:gdLst/>
              <a:ahLst/>
              <a:cxnLst/>
              <a:rect l="l" t="t" r="r" b="b"/>
              <a:pathLst>
                <a:path w="1324" h="3534" extrusionOk="0">
                  <a:moveTo>
                    <a:pt x="103" y="1"/>
                  </a:moveTo>
                  <a:lnTo>
                    <a:pt x="0" y="273"/>
                  </a:lnTo>
                  <a:cubicBezTo>
                    <a:pt x="618" y="507"/>
                    <a:pt x="1032" y="1107"/>
                    <a:pt x="1032" y="1767"/>
                  </a:cubicBezTo>
                  <a:cubicBezTo>
                    <a:pt x="1032" y="2427"/>
                    <a:pt x="618" y="3027"/>
                    <a:pt x="0" y="3261"/>
                  </a:cubicBezTo>
                  <a:lnTo>
                    <a:pt x="103" y="3533"/>
                  </a:lnTo>
                  <a:cubicBezTo>
                    <a:pt x="458" y="3399"/>
                    <a:pt x="761" y="3163"/>
                    <a:pt x="980" y="2851"/>
                  </a:cubicBezTo>
                  <a:cubicBezTo>
                    <a:pt x="1204" y="2532"/>
                    <a:pt x="1323" y="2158"/>
                    <a:pt x="1323" y="1767"/>
                  </a:cubicBezTo>
                  <a:cubicBezTo>
                    <a:pt x="1323" y="1376"/>
                    <a:pt x="1204" y="1002"/>
                    <a:pt x="980" y="683"/>
                  </a:cubicBezTo>
                  <a:cubicBezTo>
                    <a:pt x="761" y="370"/>
                    <a:pt x="458" y="135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8"/>
            <p:cNvSpPr/>
            <p:nvPr/>
          </p:nvSpPr>
          <p:spPr>
            <a:xfrm>
              <a:off x="720000" y="3861313"/>
              <a:ext cx="50016" cy="133603"/>
            </a:xfrm>
            <a:custGeom>
              <a:avLst/>
              <a:gdLst/>
              <a:ahLst/>
              <a:cxnLst/>
              <a:rect l="l" t="t" r="r" b="b"/>
              <a:pathLst>
                <a:path w="1323" h="3534" extrusionOk="0">
                  <a:moveTo>
                    <a:pt x="1220" y="1"/>
                  </a:moveTo>
                  <a:cubicBezTo>
                    <a:pt x="865" y="135"/>
                    <a:pt x="562" y="370"/>
                    <a:pt x="343" y="683"/>
                  </a:cubicBezTo>
                  <a:cubicBezTo>
                    <a:pt x="118" y="1002"/>
                    <a:pt x="0" y="1376"/>
                    <a:pt x="0" y="1767"/>
                  </a:cubicBezTo>
                  <a:cubicBezTo>
                    <a:pt x="0" y="2158"/>
                    <a:pt x="118" y="2532"/>
                    <a:pt x="343" y="2851"/>
                  </a:cubicBezTo>
                  <a:cubicBezTo>
                    <a:pt x="562" y="3164"/>
                    <a:pt x="865" y="3399"/>
                    <a:pt x="1220" y="3533"/>
                  </a:cubicBezTo>
                  <a:lnTo>
                    <a:pt x="1322" y="3261"/>
                  </a:lnTo>
                  <a:cubicBezTo>
                    <a:pt x="705" y="3027"/>
                    <a:pt x="290" y="2427"/>
                    <a:pt x="290" y="1767"/>
                  </a:cubicBezTo>
                  <a:cubicBezTo>
                    <a:pt x="290" y="1107"/>
                    <a:pt x="705" y="506"/>
                    <a:pt x="1322" y="273"/>
                  </a:cubicBezTo>
                  <a:lnTo>
                    <a:pt x="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8"/>
            <p:cNvSpPr/>
            <p:nvPr/>
          </p:nvSpPr>
          <p:spPr>
            <a:xfrm>
              <a:off x="763891" y="3903049"/>
              <a:ext cx="20717" cy="50092"/>
            </a:xfrm>
            <a:custGeom>
              <a:avLst/>
              <a:gdLst/>
              <a:ahLst/>
              <a:cxnLst/>
              <a:rect l="l" t="t" r="r" b="b"/>
              <a:pathLst>
                <a:path w="548" h="1325" extrusionOk="0">
                  <a:moveTo>
                    <a:pt x="428" y="1"/>
                  </a:moveTo>
                  <a:cubicBezTo>
                    <a:pt x="168" y="118"/>
                    <a:pt x="1" y="379"/>
                    <a:pt x="1" y="663"/>
                  </a:cubicBezTo>
                  <a:cubicBezTo>
                    <a:pt x="1" y="947"/>
                    <a:pt x="168" y="1208"/>
                    <a:pt x="428" y="1324"/>
                  </a:cubicBezTo>
                  <a:lnTo>
                    <a:pt x="547" y="1060"/>
                  </a:lnTo>
                  <a:cubicBezTo>
                    <a:pt x="391" y="990"/>
                    <a:pt x="291" y="834"/>
                    <a:pt x="291" y="663"/>
                  </a:cubicBezTo>
                  <a:cubicBezTo>
                    <a:pt x="291" y="492"/>
                    <a:pt x="391" y="336"/>
                    <a:pt x="547" y="265"/>
                  </a:cubicBezTo>
                  <a:lnTo>
                    <a:pt x="4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8"/>
            <p:cNvSpPr/>
            <p:nvPr/>
          </p:nvSpPr>
          <p:spPr>
            <a:xfrm>
              <a:off x="741927" y="3882257"/>
              <a:ext cx="35045" cy="91715"/>
            </a:xfrm>
            <a:custGeom>
              <a:avLst/>
              <a:gdLst/>
              <a:ahLst/>
              <a:cxnLst/>
              <a:rect l="l" t="t" r="r" b="b"/>
              <a:pathLst>
                <a:path w="927" h="2426" extrusionOk="0">
                  <a:moveTo>
                    <a:pt x="818" y="1"/>
                  </a:moveTo>
                  <a:cubicBezTo>
                    <a:pt x="321" y="202"/>
                    <a:pt x="1" y="678"/>
                    <a:pt x="1" y="1213"/>
                  </a:cubicBezTo>
                  <a:cubicBezTo>
                    <a:pt x="1" y="1748"/>
                    <a:pt x="321" y="2224"/>
                    <a:pt x="818" y="2425"/>
                  </a:cubicBezTo>
                  <a:lnTo>
                    <a:pt x="926" y="2156"/>
                  </a:lnTo>
                  <a:cubicBezTo>
                    <a:pt x="541" y="1999"/>
                    <a:pt x="291" y="1630"/>
                    <a:pt x="291" y="1213"/>
                  </a:cubicBezTo>
                  <a:cubicBezTo>
                    <a:pt x="291" y="796"/>
                    <a:pt x="541" y="427"/>
                    <a:pt x="926" y="270"/>
                  </a:cubicBezTo>
                  <a:lnTo>
                    <a:pt x="8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364" name="Picture 4" descr="​Западногерманская карикатура о различиях между Восточным и Западным Берлином, середина 60-х годов - Танки на Фридрихштрассе | Warspot.ru">
            <a:extLst>
              <a:ext uri="{FF2B5EF4-FFF2-40B4-BE49-F238E27FC236}">
                <a16:creationId xmlns:a16="http://schemas.microsoft.com/office/drawing/2014/main" id="{C5349324-2ED5-22E9-65CE-CEAF3846E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12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8;p41">
            <a:extLst>
              <a:ext uri="{FF2B5EF4-FFF2-40B4-BE49-F238E27FC236}">
                <a16:creationId xmlns:a16="http://schemas.microsoft.com/office/drawing/2014/main" id="{7BC6D09E-6F3C-6666-CDC1-4888C946389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 rot="-537">
            <a:off x="1900691" y="266"/>
            <a:ext cx="5342670" cy="7889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Начало возведения Берлинской стены.</a:t>
            </a:r>
            <a:endParaRPr lang="en-US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 августа 1961 г.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6018C9-D100-7B26-4D93-D22120C9D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628" y="789671"/>
            <a:ext cx="5391060" cy="404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648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13 августа 1961 года было начато сооружение Берлинской стены">
            <a:extLst>
              <a:ext uri="{FF2B5EF4-FFF2-40B4-BE49-F238E27FC236}">
                <a16:creationId xmlns:a16="http://schemas.microsoft.com/office/drawing/2014/main" id="{E975E565-1FC7-D8C3-FA51-BE820F87D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218" y="119553"/>
            <a:ext cx="6141458" cy="482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42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​Карта Берлина времён Холодной войны - Танки на Фридрихштрассе | Warspot.ru">
            <a:extLst>
              <a:ext uri="{FF2B5EF4-FFF2-40B4-BE49-F238E27FC236}">
                <a16:creationId xmlns:a16="http://schemas.microsoft.com/office/drawing/2014/main" id="{7A79B8A0-7DE1-FD74-4C98-815545695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КПП у Бранденбургских ворот">
            <a:extLst>
              <a:ext uri="{FF2B5EF4-FFF2-40B4-BE49-F238E27FC236}">
                <a16:creationId xmlns:a16="http://schemas.microsoft.com/office/drawing/2014/main" id="{10977AFE-5ED0-C35C-D7B2-A4432EB866E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908" y="654039"/>
            <a:ext cx="6906658" cy="5069310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41FE970F-76E4-49CE-1B80-A4698CDC031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300354" y="0"/>
            <a:ext cx="6907212" cy="654039"/>
          </a:xfrm>
        </p:spPr>
        <p:txBody>
          <a:bodyPr/>
          <a:lstStyle/>
          <a:p>
            <a:pPr marL="139700" indent="0" algn="ctr">
              <a:buNone/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КПП у Бранденбургских ворот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reign Language Major for College: German Language &amp; Literature by Slidesgo">
  <a:themeElements>
    <a:clrScheme name="Simple Light">
      <a:dk1>
        <a:srgbClr val="202020"/>
      </a:dk1>
      <a:lt1>
        <a:srgbClr val="F5F5F5"/>
      </a:lt1>
      <a:dk2>
        <a:srgbClr val="001B3C"/>
      </a:dk2>
      <a:lt2>
        <a:srgbClr val="003362"/>
      </a:lt2>
      <a:accent1>
        <a:srgbClr val="DD472D"/>
      </a:accent1>
      <a:accent2>
        <a:srgbClr val="FF6243"/>
      </a:accent2>
      <a:accent3>
        <a:srgbClr val="FFA82C"/>
      </a:accent3>
      <a:accent4>
        <a:srgbClr val="FFC83E"/>
      </a:accent4>
      <a:accent5>
        <a:srgbClr val="A04582"/>
      </a:accent5>
      <a:accent6>
        <a:srgbClr val="682952"/>
      </a:accent6>
      <a:hlink>
        <a:srgbClr val="2020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Macintosh PowerPoint</Application>
  <PresentationFormat>Экран (16:9)</PresentationFormat>
  <Paragraphs>13</Paragraphs>
  <Slides>17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Jua</vt:lpstr>
      <vt:lpstr>Arial</vt:lpstr>
      <vt:lpstr>Verdana</vt:lpstr>
      <vt:lpstr>Hind</vt:lpstr>
      <vt:lpstr>Open Sans</vt:lpstr>
      <vt:lpstr>Foreign Language Major for College: German Language &amp; Literature by Slidesgo</vt:lpstr>
      <vt:lpstr>Россия в истории современных международных отношений: БЕРЛИНСКАЯ СТЕНА 1961-1989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Россия в истории современных международных отношений: БЕРЛИНСКАЯ СТЕНА 1961-1989</dc:title>
  <cp:lastModifiedBy>Абдулов Илья Александрович</cp:lastModifiedBy>
  <cp:revision>1</cp:revision>
  <dcterms:modified xsi:type="dcterms:W3CDTF">2022-11-10T13:39:01Z</dcterms:modified>
</cp:coreProperties>
</file>