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0D"/>
    <a:srgbClr val="9F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1" autoAdjust="0"/>
    <p:restoredTop sz="93187" autoAdjust="0"/>
  </p:normalViewPr>
  <p:slideViewPr>
    <p:cSldViewPr>
      <p:cViewPr varScale="1">
        <p:scale>
          <a:sx n="56" d="100"/>
          <a:sy n="56" d="100"/>
        </p:scale>
        <p:origin x="159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3346C70-2B20-4811-B46D-9273A8487781}"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346C70-2B20-4811-B46D-9273A84877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346C70-2B20-4811-B46D-9273A84877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346C70-2B20-4811-B46D-9273A84877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346C70-2B20-4811-B46D-9273A8487781}"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346C70-2B20-4811-B46D-9273A84877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3346C70-2B20-4811-B46D-9273A8487781}"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3346C70-2B20-4811-B46D-9273A84877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3346C70-2B20-4811-B46D-9273A84877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394C1C-76B1-45E6-A2B5-51EA534D4323}" type="datetimeFigureOut">
              <a:rPr lang="en-US" smtClean="0"/>
              <a:t>12/18/2021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346C70-2B20-4811-B46D-9273A84877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ED394C1C-76B1-45E6-A2B5-51EA534D4323}" type="datetimeFigureOut">
              <a:rPr lang="en-US" smtClean="0"/>
              <a:t>12/18/2021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3346C70-2B20-4811-B46D-9273A848778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D394C1C-76B1-45E6-A2B5-51EA534D4323}" type="datetimeFigureOut">
              <a:rPr lang="en-US" smtClean="0"/>
              <a:t>12/18/2021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3346C70-2B20-4811-B46D-9273A848778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4" y="213360"/>
            <a:ext cx="4936375" cy="1196340"/>
          </a:xfrm>
        </p:spPr>
        <p:txBody>
          <a:bodyPr/>
          <a:lstStyle/>
          <a:p>
            <a:r>
              <a:rPr lang="en-US" dirty="0" smtClean="0"/>
              <a:t>Face recognition</a:t>
            </a:r>
            <a:br>
              <a:rPr lang="en-US" dirty="0" smtClean="0"/>
            </a:br>
            <a:r>
              <a:rPr lang="en-US" dirty="0" smtClean="0"/>
              <a:t>using PCA</a:t>
            </a:r>
            <a:endParaRPr lang="en-US" dirty="0"/>
          </a:p>
        </p:txBody>
      </p:sp>
      <p:sp>
        <p:nvSpPr>
          <p:cNvPr id="3" name="Subtitle 2"/>
          <p:cNvSpPr>
            <a:spLocks noGrp="1"/>
          </p:cNvSpPr>
          <p:nvPr>
            <p:ph type="subTitle" idx="1"/>
          </p:nvPr>
        </p:nvSpPr>
        <p:spPr>
          <a:xfrm>
            <a:off x="457200" y="1524000"/>
            <a:ext cx="4953000" cy="5029200"/>
          </a:xfrm>
          <a:solidFill>
            <a:schemeClr val="tx2">
              <a:lumMod val="10000"/>
            </a:schemeClr>
          </a:solidFill>
        </p:spPr>
        <p:txBody>
          <a:bodyPr>
            <a:normAutofit/>
          </a:bodyPr>
          <a:lstStyle/>
          <a:p>
            <a:r>
              <a:rPr lang="en-US" sz="3600" b="1" dirty="0"/>
              <a:t>What is facial recognition?</a:t>
            </a:r>
          </a:p>
          <a:p>
            <a:pPr fontAlgn="base"/>
            <a:r>
              <a:rPr lang="en-US" dirty="0"/>
              <a:t>Facial recognition is a way of identifying or confirming an individual’s identity using their face. Facial recognition systems can be used to identify people in photos, videos, or in real-time.</a:t>
            </a:r>
          </a:p>
          <a:p>
            <a:pPr fontAlgn="base"/>
            <a:r>
              <a:rPr lang="en-US" dirty="0"/>
              <a:t>Facial recognition is a category of </a:t>
            </a:r>
            <a:r>
              <a:rPr lang="en-US" dirty="0" smtClean="0"/>
              <a:t>biometric security. </a:t>
            </a:r>
            <a:r>
              <a:rPr lang="en-US" dirty="0"/>
              <a:t>Other forms of biometric software include voice recognition, fingerprint recognition, and eye retina or iris recognition. The technology is mostly used for security and law enforcement, though there is increasing interest in other areas of use.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598" y="213360"/>
            <a:ext cx="3429001" cy="32156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133" y="3454400"/>
            <a:ext cx="3564466" cy="3251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Rectangle 3"/>
          <p:cNvSpPr/>
          <p:nvPr/>
        </p:nvSpPr>
        <p:spPr>
          <a:xfrm>
            <a:off x="8307902" y="6488668"/>
            <a:ext cx="836097" cy="369332"/>
          </a:xfrm>
          <a:prstGeom prst="rect">
            <a:avLst/>
          </a:prstGeom>
          <a:solidFill>
            <a:srgbClr val="C00000"/>
          </a:solidFill>
        </p:spPr>
        <p:txBody>
          <a:bodyPr wrap="square">
            <a:spAutoFit/>
          </a:bodyPr>
          <a:lstStyle/>
          <a:p>
            <a:pPr algn="ctr"/>
            <a:r>
              <a:rPr lang="en-US" dirty="0"/>
              <a:t>NEXT</a:t>
            </a:r>
          </a:p>
        </p:txBody>
      </p:sp>
    </p:spTree>
    <p:extLst>
      <p:ext uri="{BB962C8B-B14F-4D97-AF65-F5344CB8AC3E}">
        <p14:creationId xmlns:p14="http://schemas.microsoft.com/office/powerpoint/2010/main" val="1244420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162800" cy="914400"/>
          </a:xfrm>
        </p:spPr>
        <p:txBody>
          <a:bodyPr/>
          <a:lstStyle/>
          <a:p>
            <a:r>
              <a:rPr lang="en-US" dirty="0" smtClean="0"/>
              <a:t>HOW principal component analysis is used in face recognition:</a:t>
            </a:r>
            <a:endParaRPr lang="en-US" dirty="0"/>
          </a:p>
        </p:txBody>
      </p:sp>
      <p:sp>
        <p:nvSpPr>
          <p:cNvPr id="3" name="Subtitle 2"/>
          <p:cNvSpPr>
            <a:spLocks noGrp="1"/>
          </p:cNvSpPr>
          <p:nvPr>
            <p:ph type="subTitle" idx="1"/>
          </p:nvPr>
        </p:nvSpPr>
        <p:spPr>
          <a:xfrm>
            <a:off x="8839200" y="5905500"/>
            <a:ext cx="304800" cy="952500"/>
          </a:xfrm>
          <a:solidFill>
            <a:schemeClr val="accent2">
              <a:lumMod val="50000"/>
            </a:schemeClr>
          </a:solidFill>
        </p:spPr>
        <p:txBody>
          <a:bodyPr>
            <a:normAutofit fontScale="85000" lnSpcReduction="20000"/>
          </a:bodyPr>
          <a:lstStyle/>
          <a:p>
            <a:pPr algn="ctr"/>
            <a:r>
              <a:rPr lang="en-US" dirty="0" smtClean="0"/>
              <a:t>NEXT</a:t>
            </a:r>
          </a:p>
        </p:txBody>
      </p:sp>
      <p:sp>
        <p:nvSpPr>
          <p:cNvPr id="8" name="Flowchart: Alternate Process 7"/>
          <p:cNvSpPr/>
          <p:nvPr/>
        </p:nvSpPr>
        <p:spPr>
          <a:xfrm>
            <a:off x="4267200" y="1295400"/>
            <a:ext cx="4419600" cy="5334000"/>
          </a:xfrm>
          <a:prstGeom prst="flowChartAlternateProcess">
            <a:avLst/>
          </a:prstGeom>
          <a:solidFill>
            <a:srgbClr val="00206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PCA is a </a:t>
            </a:r>
            <a:r>
              <a:rPr lang="en-US" sz="2000" b="1" dirty="0"/>
              <a:t>statistical approach used for reducing the number of variables in face recognition</a:t>
            </a:r>
            <a:r>
              <a:rPr lang="en-US" sz="2000" dirty="0"/>
              <a:t>. In PCA, every image in the training set is represented as a linear combination of weighted eigenvectors called </a:t>
            </a:r>
            <a:r>
              <a:rPr lang="en-US" sz="2000" dirty="0" err="1"/>
              <a:t>eigenfaces</a:t>
            </a:r>
            <a:r>
              <a:rPr lang="en-US" sz="2000" dirty="0"/>
              <a:t>. ... A number of experiments were done to evaluate the performance of the face recognition system.</a:t>
            </a:r>
            <a:endParaRPr lang="en-US"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81200"/>
            <a:ext cx="3581400" cy="44196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381309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20782"/>
            <a:ext cx="8285205" cy="2341418"/>
          </a:xfrm>
        </p:spPr>
        <p:txBody>
          <a:bodyPr/>
          <a:lstStyle/>
          <a:p>
            <a:r>
              <a:rPr lang="en-US" dirty="0" err="1" smtClean="0"/>
              <a:t>Eigenface</a:t>
            </a:r>
            <a:r>
              <a:rPr lang="en-US" sz="1400" dirty="0" smtClean="0"/>
              <a:t/>
            </a:r>
            <a:br>
              <a:rPr lang="en-US" sz="1400" dirty="0" smtClean="0"/>
            </a:br>
            <a:r>
              <a:rPr lang="en-US" sz="1800" b="0" dirty="0" err="1" smtClean="0">
                <a:solidFill>
                  <a:schemeClr val="tx1"/>
                </a:solidFill>
                <a:effectLst/>
              </a:rPr>
              <a:t>Eigenfaces</a:t>
            </a:r>
            <a:r>
              <a:rPr lang="en-US" sz="1800" b="0" dirty="0" smtClean="0">
                <a:solidFill>
                  <a:schemeClr val="tx1"/>
                </a:solidFill>
                <a:effectLst/>
              </a:rPr>
              <a:t> </a:t>
            </a:r>
            <a:r>
              <a:rPr lang="en-US" sz="1800" b="0" dirty="0">
                <a:solidFill>
                  <a:schemeClr val="tx1"/>
                </a:solidFill>
                <a:effectLst/>
              </a:rPr>
              <a:t>is a method that is </a:t>
            </a:r>
            <a:r>
              <a:rPr lang="en-US" sz="1800" dirty="0">
                <a:solidFill>
                  <a:schemeClr val="tx1"/>
                </a:solidFill>
                <a:effectLst/>
              </a:rPr>
              <a:t>useful for face recognition and detection by determining the variance of faces in a collection of face images</a:t>
            </a:r>
            <a:r>
              <a:rPr lang="en-US" sz="1800" b="0" dirty="0">
                <a:solidFill>
                  <a:schemeClr val="tx1"/>
                </a:solidFill>
                <a:effectLst/>
              </a:rPr>
              <a:t> and use those variances to encode and decode a face in a machine learning way without the full information reducing computation and space complexity.</a:t>
            </a:r>
            <a:endParaRPr lang="en-US" sz="1800" dirty="0">
              <a:solidFill>
                <a:schemeClr val="tx1"/>
              </a:solidFill>
            </a:endParaRPr>
          </a:p>
        </p:txBody>
      </p:sp>
      <p:sp>
        <p:nvSpPr>
          <p:cNvPr id="3" name="Subtitle 2"/>
          <p:cNvSpPr>
            <a:spLocks noGrp="1"/>
          </p:cNvSpPr>
          <p:nvPr>
            <p:ph type="subTitle" idx="1"/>
          </p:nvPr>
        </p:nvSpPr>
        <p:spPr>
          <a:xfrm>
            <a:off x="558800" y="1832610"/>
            <a:ext cx="8204200" cy="1463040"/>
          </a:xfrm>
        </p:spPr>
        <p:txBody>
          <a:bodyPr>
            <a:normAutofit fontScale="25000" lnSpcReduction="20000"/>
          </a:bodyPr>
          <a:lstStyle/>
          <a:p>
            <a:r>
              <a:rPr lang="en-US" sz="7200" dirty="0"/>
              <a:t>The strategy of the </a:t>
            </a:r>
            <a:r>
              <a:rPr lang="en-US" sz="7200" dirty="0" err="1"/>
              <a:t>Eigenfaces</a:t>
            </a:r>
            <a:r>
              <a:rPr lang="en-US" sz="7200" dirty="0"/>
              <a:t> method consists </a:t>
            </a:r>
            <a:r>
              <a:rPr lang="en-US" sz="7200" b="1" dirty="0"/>
              <a:t>of extracting the characteristic features on the face and representing the face in question</a:t>
            </a:r>
            <a:r>
              <a:rPr lang="en-US" sz="7200" dirty="0"/>
              <a:t> as a linear combination of the so called '</a:t>
            </a:r>
            <a:r>
              <a:rPr lang="en-US" sz="7200" dirty="0" err="1"/>
              <a:t>eigenfaces</a:t>
            </a:r>
            <a:r>
              <a:rPr lang="en-US" sz="7200" dirty="0"/>
              <a:t>' obtained from the feature extraction process. The principal components of the faces in the training set are calculated.</a:t>
            </a:r>
            <a:endParaRPr lang="en-US" sz="8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71" y="3454400"/>
            <a:ext cx="4006568" cy="31813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429000"/>
            <a:ext cx="3670018" cy="31813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Rectangle 7"/>
          <p:cNvSpPr/>
          <p:nvPr/>
        </p:nvSpPr>
        <p:spPr>
          <a:xfrm>
            <a:off x="533400" y="2133600"/>
            <a:ext cx="8405878"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rgbClr val="7030A0"/>
              </a:solidFill>
            </a:endParaRPr>
          </a:p>
        </p:txBody>
      </p:sp>
      <p:sp>
        <p:nvSpPr>
          <p:cNvPr id="4" name="Rectangle 3"/>
          <p:cNvSpPr/>
          <p:nvPr/>
        </p:nvSpPr>
        <p:spPr>
          <a:xfrm>
            <a:off x="8760466" y="5657671"/>
            <a:ext cx="357624" cy="1200329"/>
          </a:xfrm>
          <a:prstGeom prst="rect">
            <a:avLst/>
          </a:prstGeom>
          <a:solidFill>
            <a:srgbClr val="002060"/>
          </a:solidFill>
        </p:spPr>
        <p:txBody>
          <a:bodyPr wrap="square">
            <a:spAutoFit/>
          </a:bodyPr>
          <a:lstStyle/>
          <a:p>
            <a:pPr algn="ctr"/>
            <a:r>
              <a:rPr lang="en-US" dirty="0"/>
              <a:t>Next</a:t>
            </a:r>
          </a:p>
        </p:txBody>
      </p:sp>
    </p:spTree>
    <p:extLst>
      <p:ext uri="{BB962C8B-B14F-4D97-AF65-F5344CB8AC3E}">
        <p14:creationId xmlns:p14="http://schemas.microsoft.com/office/powerpoint/2010/main" val="1240642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839200" y="5897033"/>
            <a:ext cx="296333" cy="96096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7" name="Flowchart: Predefined Process 6"/>
          <p:cNvSpPr/>
          <p:nvPr/>
        </p:nvSpPr>
        <p:spPr>
          <a:xfrm>
            <a:off x="685799" y="152400"/>
            <a:ext cx="8068733" cy="1143000"/>
          </a:xfrm>
          <a:prstGeom prst="flowChartPredefined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 It Works</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32" y="1447800"/>
            <a:ext cx="8051800" cy="5181600"/>
          </a:xfrm>
          <a:prstGeom prst="rect">
            <a:avLst/>
          </a:prstGeom>
        </p:spPr>
      </p:pic>
    </p:spTree>
    <p:extLst>
      <p:ext uri="{BB962C8B-B14F-4D97-AF65-F5344CB8AC3E}">
        <p14:creationId xmlns:p14="http://schemas.microsoft.com/office/powerpoint/2010/main" val="2198266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7315200" cy="1828800"/>
          </a:xfrm>
        </p:spPr>
        <p:txBody>
          <a:bodyPr/>
          <a:lstStyle/>
          <a:p>
            <a:pPr algn="ctr"/>
            <a:r>
              <a:rPr lang="en-US" dirty="0" smtClean="0"/>
              <a:t>Conclusion</a:t>
            </a:r>
            <a:br>
              <a:rPr lang="en-US" dirty="0" smtClean="0"/>
            </a:br>
            <a:r>
              <a:rPr lang="en-US" dirty="0" smtClean="0"/>
              <a:t>how face recognition be useful for us</a:t>
            </a:r>
            <a:endParaRPr lang="en-US" dirty="0"/>
          </a:p>
        </p:txBody>
      </p:sp>
      <p:sp>
        <p:nvSpPr>
          <p:cNvPr id="5" name="Rounded Rectangle 4"/>
          <p:cNvSpPr/>
          <p:nvPr/>
        </p:nvSpPr>
        <p:spPr>
          <a:xfrm>
            <a:off x="685800" y="2362200"/>
            <a:ext cx="7924800" cy="40386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Face recognition can </a:t>
            </a:r>
            <a:r>
              <a:rPr lang="en-US" sz="2800" b="1" dirty="0"/>
              <a:t>be used to find missing children and victims of human trafficking</a:t>
            </a:r>
            <a:r>
              <a:rPr lang="en-US" sz="2800" dirty="0"/>
              <a:t>. As long as missing individuals are added to a database, law enforcement can become alerted as soon as they are recognized by face recognition—be it an airport, retail store or other public space.</a:t>
            </a:r>
          </a:p>
        </p:txBody>
      </p:sp>
      <p:sp>
        <p:nvSpPr>
          <p:cNvPr id="3" name="Rectangle 2"/>
          <p:cNvSpPr/>
          <p:nvPr/>
        </p:nvSpPr>
        <p:spPr>
          <a:xfrm>
            <a:off x="8852768" y="5934670"/>
            <a:ext cx="291232" cy="923330"/>
          </a:xfrm>
          <a:prstGeom prst="rect">
            <a:avLst/>
          </a:prstGeom>
          <a:solidFill>
            <a:srgbClr val="002060"/>
          </a:solidFill>
        </p:spPr>
        <p:txBody>
          <a:bodyPr wrap="square">
            <a:spAutoFit/>
          </a:bodyPr>
          <a:lstStyle/>
          <a:p>
            <a:r>
              <a:rPr lang="en-US" dirty="0" smtClean="0"/>
              <a:t>End</a:t>
            </a:r>
            <a:endParaRPr lang="en-US" dirty="0"/>
          </a:p>
        </p:txBody>
      </p:sp>
    </p:spTree>
    <p:extLst>
      <p:ext uri="{BB962C8B-B14F-4D97-AF65-F5344CB8AC3E}">
        <p14:creationId xmlns:p14="http://schemas.microsoft.com/office/powerpoint/2010/main" val="3761220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Project</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92597"/>
            <a:ext cx="8229600" cy="2874603"/>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962400"/>
            <a:ext cx="8229600" cy="2667000"/>
          </a:xfrm>
          <a:prstGeom prst="rect">
            <a:avLst/>
          </a:prstGeom>
        </p:spPr>
      </p:pic>
    </p:spTree>
    <p:extLst>
      <p:ext uri="{BB962C8B-B14F-4D97-AF65-F5344CB8AC3E}">
        <p14:creationId xmlns:p14="http://schemas.microsoft.com/office/powerpoint/2010/main" val="40513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19200"/>
            <a:ext cx="7772400" cy="251105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730252"/>
            <a:ext cx="7772400" cy="2803897"/>
          </a:xfrm>
          <a:prstGeom prst="rect">
            <a:avLst/>
          </a:prstGeom>
        </p:spPr>
      </p:pic>
    </p:spTree>
    <p:extLst>
      <p:ext uri="{BB962C8B-B14F-4D97-AF65-F5344CB8AC3E}">
        <p14:creationId xmlns:p14="http://schemas.microsoft.com/office/powerpoint/2010/main" val="319417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19200"/>
            <a:ext cx="8229600" cy="2514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733800"/>
            <a:ext cx="8229600" cy="2667000"/>
          </a:xfrm>
          <a:prstGeom prst="rect">
            <a:avLst/>
          </a:prstGeom>
        </p:spPr>
      </p:pic>
    </p:spTree>
    <p:extLst>
      <p:ext uri="{BB962C8B-B14F-4D97-AF65-F5344CB8AC3E}">
        <p14:creationId xmlns:p14="http://schemas.microsoft.com/office/powerpoint/2010/main" val="1756895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304</TotalTime>
  <Words>89</Words>
  <Application>Microsoft Office PowerPoint</Application>
  <PresentationFormat>On-screen Show (4:3)</PresentationFormat>
  <Paragraphs>19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Consolas</vt:lpstr>
      <vt:lpstr>Corbel</vt:lpstr>
      <vt:lpstr>Wingdings</vt:lpstr>
      <vt:lpstr>Wingdings 2</vt:lpstr>
      <vt:lpstr>Wingdings 3</vt:lpstr>
      <vt:lpstr>Metro</vt:lpstr>
      <vt:lpstr>Face recognition using PCA</vt:lpstr>
      <vt:lpstr>HOW principal component analysis is used in face recognition:</vt:lpstr>
      <vt:lpstr>Eigenface Eigenfaces is a method that is useful for face recognition and detection by determining the variance of faces in a collection of face images and use those variances to encode and decode a face in a machine learning way without the full information reducing computation and space complexity.</vt:lpstr>
      <vt:lpstr>PowerPoint Presentation</vt:lpstr>
      <vt:lpstr>Conclusion how face recognition be useful for us</vt:lpstr>
      <vt:lpstr>Screenshot of Project</vt:lpstr>
      <vt:lpstr>Screenshot of Project</vt:lpstr>
      <vt:lpstr>Screenshot of Project</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THYNC GADGET</dc:title>
  <dc:creator>netever</dc:creator>
  <cp:lastModifiedBy>MY PC</cp:lastModifiedBy>
  <cp:revision>26</cp:revision>
  <dcterms:created xsi:type="dcterms:W3CDTF">2016-04-25T13:58:41Z</dcterms:created>
  <dcterms:modified xsi:type="dcterms:W3CDTF">2021-12-17T20:32:08Z</dcterms:modified>
</cp:coreProperties>
</file>