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
  </p:notesMasterIdLst>
  <p:sldIdLst>
    <p:sldId id="256" r:id="rId3"/>
    <p:sldId id="257" r:id="rId4"/>
    <p:sldId id="268" r:id="rId5"/>
    <p:sldId id="267" r:id="rId6"/>
    <p:sldId id="266" r:id="rId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9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198EF0-69FC-4900-BC8D-919FCB5C0DD8}" type="datetimeFigureOut">
              <a:rPr lang="en-US" smtClean="0"/>
              <a:t>5/22/2022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F36F0B-18EE-42A3-9AA8-B0CCBB226E5E}" type="slidenum">
              <a:rPr lang="en-US" smtClean="0"/>
              <a:t>‹#›</a:t>
            </a:fld>
            <a:endParaRPr lang="en-US"/>
          </a:p>
        </p:txBody>
      </p:sp>
    </p:spTree>
    <p:extLst>
      <p:ext uri="{BB962C8B-B14F-4D97-AF65-F5344CB8AC3E}">
        <p14:creationId xmlns:p14="http://schemas.microsoft.com/office/powerpoint/2010/main" val="260027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F36F0B-18EE-42A3-9AA8-B0CCBB226E5E}" type="slidenum">
              <a:rPr lang="en-US" smtClean="0"/>
              <a:t>2</a:t>
            </a:fld>
            <a:endParaRPr lang="en-US"/>
          </a:p>
        </p:txBody>
      </p:sp>
    </p:spTree>
    <p:extLst>
      <p:ext uri="{BB962C8B-B14F-4D97-AF65-F5344CB8AC3E}">
        <p14:creationId xmlns:p14="http://schemas.microsoft.com/office/powerpoint/2010/main" val="297526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5/22/2022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2"/>
          </p:cNvPr>
          <p:cNvSpPr txBox="1"/>
          <p:nvPr/>
        </p:nvSpPr>
        <p:spPr>
          <a:xfrm>
            <a:off x="0" y="44430"/>
            <a:ext cx="9144000" cy="215444"/>
          </a:xfrm>
          <a:prstGeom prst="rect">
            <a:avLst/>
          </a:prstGeom>
          <a:noFill/>
        </p:spPr>
        <p:txBody>
          <a:bodyPr wrap="square" rtlCol="0">
            <a:spAutoFit/>
          </a:bodyPr>
          <a:lstStyle/>
          <a:p>
            <a:pPr algn="ct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
        <p:nvSpPr>
          <p:cNvPr id="8" name="TextBox 7"/>
          <p:cNvSpPr txBox="1"/>
          <p:nvPr/>
        </p:nvSpPr>
        <p:spPr>
          <a:xfrm>
            <a:off x="1495952" y="3921899"/>
            <a:ext cx="3376756" cy="954107"/>
          </a:xfrm>
          <a:prstGeom prst="rect">
            <a:avLst/>
          </a:prstGeom>
          <a:noFill/>
        </p:spPr>
        <p:txBody>
          <a:bodyPr wrap="square">
            <a:spAutoFit/>
          </a:bodyPr>
          <a:lstStyle/>
          <a:p>
            <a:pPr algn="ctr" fontAlgn="auto">
              <a:spcBef>
                <a:spcPts val="0"/>
              </a:spcBef>
              <a:spcAft>
                <a:spcPts val="0"/>
              </a:spcAft>
              <a:defRPr/>
            </a:pPr>
            <a:r>
              <a:rPr lang="en-GB" altLang="ko-KR" sz="1400" b="1" dirty="0" smtClean="0">
                <a:solidFill>
                  <a:schemeClr val="tx1">
                    <a:lumMod val="75000"/>
                    <a:lumOff val="25000"/>
                  </a:schemeClr>
                </a:solidFill>
                <a:latin typeface="Arial" pitchFamily="34" charset="0"/>
                <a:cs typeface="Arial" pitchFamily="34" charset="0"/>
              </a:rPr>
              <a:t> By </a:t>
            </a:r>
          </a:p>
          <a:p>
            <a:pPr algn="ctr" fontAlgn="auto">
              <a:spcBef>
                <a:spcPts val="0"/>
              </a:spcBef>
              <a:spcAft>
                <a:spcPts val="0"/>
              </a:spcAft>
              <a:defRPr/>
            </a:pPr>
            <a:r>
              <a:rPr lang="en-GB" altLang="ko-KR" sz="1400" b="1" dirty="0" smtClean="0">
                <a:solidFill>
                  <a:schemeClr val="tx1">
                    <a:lumMod val="75000"/>
                    <a:lumOff val="25000"/>
                  </a:schemeClr>
                </a:solidFill>
                <a:latin typeface="Arial" pitchFamily="34" charset="0"/>
                <a:cs typeface="Arial" pitchFamily="34" charset="0"/>
              </a:rPr>
              <a:t>Abdul </a:t>
            </a:r>
            <a:r>
              <a:rPr lang="en-GB" altLang="ko-KR" sz="1400" b="1" dirty="0" err="1" smtClean="0">
                <a:solidFill>
                  <a:schemeClr val="tx1">
                    <a:lumMod val="75000"/>
                    <a:lumOff val="25000"/>
                  </a:schemeClr>
                </a:solidFill>
                <a:latin typeface="Arial" pitchFamily="34" charset="0"/>
                <a:cs typeface="Arial" pitchFamily="34" charset="0"/>
              </a:rPr>
              <a:t>Qayyum</a:t>
            </a:r>
            <a:endParaRPr lang="en-GB" altLang="ko-KR" sz="1400" b="1" dirty="0" smtClean="0">
              <a:solidFill>
                <a:schemeClr val="tx1">
                  <a:lumMod val="75000"/>
                  <a:lumOff val="25000"/>
                </a:schemeClr>
              </a:solidFill>
              <a:latin typeface="Arial" pitchFamily="34" charset="0"/>
              <a:cs typeface="Arial" pitchFamily="34" charset="0"/>
            </a:endParaRPr>
          </a:p>
          <a:p>
            <a:pPr algn="ctr" fontAlgn="auto">
              <a:spcBef>
                <a:spcPts val="0"/>
              </a:spcBef>
              <a:spcAft>
                <a:spcPts val="0"/>
              </a:spcAft>
              <a:defRPr/>
            </a:pPr>
            <a:r>
              <a:rPr lang="en-GB" altLang="ko-KR" sz="1400" b="1" dirty="0" smtClean="0">
                <a:solidFill>
                  <a:schemeClr val="tx1">
                    <a:lumMod val="75000"/>
                    <a:lumOff val="25000"/>
                  </a:schemeClr>
                </a:solidFill>
                <a:latin typeface="Arial" pitchFamily="34" charset="0"/>
                <a:cs typeface="Arial" pitchFamily="34" charset="0"/>
              </a:rPr>
              <a:t> Hassan Raheem</a:t>
            </a:r>
          </a:p>
          <a:p>
            <a:pPr algn="ctr" fontAlgn="auto">
              <a:spcBef>
                <a:spcPts val="0"/>
              </a:spcBef>
              <a:spcAft>
                <a:spcPts val="0"/>
              </a:spcAft>
              <a:defRPr/>
            </a:pPr>
            <a:r>
              <a:rPr lang="en-GB" altLang="ko-KR" sz="1400" b="1" dirty="0" smtClean="0">
                <a:solidFill>
                  <a:schemeClr val="tx1">
                    <a:lumMod val="75000"/>
                    <a:lumOff val="25000"/>
                  </a:schemeClr>
                </a:solidFill>
                <a:latin typeface="Arial" pitchFamily="34" charset="0"/>
                <a:cs typeface="Arial" pitchFamily="34" charset="0"/>
              </a:rPr>
              <a:t> </a:t>
            </a:r>
            <a:endParaRPr kumimoji="0" lang="en-US" altLang="ko-KR" sz="1400" b="1" dirty="0">
              <a:solidFill>
                <a:schemeClr val="tx1">
                  <a:lumMod val="75000"/>
                  <a:lumOff val="25000"/>
                </a:schemeClr>
              </a:solidFill>
              <a:latin typeface="Arial" pitchFamily="34" charset="0"/>
              <a:cs typeface="Arial" pitchFamily="34" charset="0"/>
            </a:endParaRPr>
          </a:p>
        </p:txBody>
      </p:sp>
      <p:sp>
        <p:nvSpPr>
          <p:cNvPr id="9" name="TextBox 1"/>
          <p:cNvSpPr txBox="1">
            <a:spLocks noChangeArrowheads="1"/>
          </p:cNvSpPr>
          <p:nvPr/>
        </p:nvSpPr>
        <p:spPr bwMode="auto">
          <a:xfrm>
            <a:off x="1646306" y="1691394"/>
            <a:ext cx="3076048" cy="954107"/>
          </a:xfrm>
          <a:prstGeom prst="rect">
            <a:avLst/>
          </a:prstGeom>
          <a:noFill/>
          <a:ln w="9525">
            <a:noFill/>
            <a:miter lim="800000"/>
            <a:headEnd/>
            <a:tailEnd/>
          </a:ln>
        </p:spPr>
        <p:txBody>
          <a:bodyPr wrap="square">
            <a:spAutoFit/>
          </a:bodyPr>
          <a:lstStyle/>
          <a:p>
            <a:pPr algn="ctr"/>
            <a:r>
              <a:rPr lang="en-GB" altLang="ko-KR" sz="2800" b="1" dirty="0" smtClean="0">
                <a:solidFill>
                  <a:schemeClr val="tx1">
                    <a:lumMod val="75000"/>
                    <a:lumOff val="25000"/>
                  </a:schemeClr>
                </a:solidFill>
                <a:latin typeface="Arial" pitchFamily="34" charset="0"/>
                <a:ea typeface="맑은 고딕" pitchFamily="50" charset="-127"/>
                <a:cs typeface="Arial" pitchFamily="34" charset="0"/>
              </a:rPr>
              <a:t>Checker game python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688" y="2658820"/>
            <a:ext cx="2500379" cy="124053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2931791"/>
            <a:ext cx="3816424" cy="19888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759" y="61580"/>
            <a:ext cx="3744417" cy="76844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176" y="606989"/>
            <a:ext cx="1309458" cy="110066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528" y="267494"/>
            <a:ext cx="7704856" cy="576064"/>
          </a:xfrm>
        </p:spPr>
        <p:txBody>
          <a:bodyPr/>
          <a:lstStyle/>
          <a:p>
            <a:pPr algn="ctr"/>
            <a:r>
              <a:rPr lang="en-US" sz="2000" dirty="0" smtClean="0"/>
              <a:t>Introduction </a:t>
            </a:r>
            <a:br>
              <a:rPr lang="en-US" sz="2000" dirty="0" smtClean="0"/>
            </a:br>
            <a:endParaRPr lang="en-US" sz="2000" dirty="0"/>
          </a:p>
        </p:txBody>
      </p:sp>
      <p:sp>
        <p:nvSpPr>
          <p:cNvPr id="2" name="Rectangle 1"/>
          <p:cNvSpPr/>
          <p:nvPr/>
        </p:nvSpPr>
        <p:spPr>
          <a:xfrm>
            <a:off x="1619672" y="4227934"/>
            <a:ext cx="201622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004048" y="4275298"/>
            <a:ext cx="201622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0"/>
          </p:nvPr>
        </p:nvSpPr>
        <p:spPr>
          <a:xfrm>
            <a:off x="17748" y="997759"/>
            <a:ext cx="7308304" cy="2995737"/>
          </a:xfrm>
        </p:spPr>
        <p:txBody>
          <a:bodyPr/>
          <a:lstStyle/>
          <a:p>
            <a:r>
              <a:rPr lang="en-US" b="1" dirty="0">
                <a:latin typeface="Times New Roman" panose="02020603050405020304" pitchFamily="18" charset="0"/>
                <a:cs typeface="Times New Roman" panose="02020603050405020304" pitchFamily="18" charset="0"/>
              </a:rPr>
              <a:t>checkers, also called draughts, board game, one of the world’s oldest games. Checkers is </a:t>
            </a:r>
            <a:r>
              <a:rPr lang="en-US" b="1" dirty="0" smtClean="0">
                <a:latin typeface="Times New Roman" panose="02020603050405020304" pitchFamily="18" charset="0"/>
                <a:cs typeface="Times New Roman" panose="02020603050405020304" pitchFamily="18" charset="0"/>
              </a:rPr>
              <a:t> played </a:t>
            </a:r>
            <a:r>
              <a:rPr lang="en-US" b="1" dirty="0">
                <a:latin typeface="Times New Roman" panose="02020603050405020304" pitchFamily="18" charset="0"/>
                <a:cs typeface="Times New Roman" panose="02020603050405020304" pitchFamily="18" charset="0"/>
              </a:rPr>
              <a:t>by two persons who oppose each other across a board of 64 light and dark squares, the same as a chessboard. The 24 playing pieces are disk-shaped and of contrasting </a:t>
            </a:r>
            <a:r>
              <a:rPr lang="en-US" b="1" dirty="0" err="1" smtClean="0">
                <a:latin typeface="Times New Roman" panose="02020603050405020304" pitchFamily="18" charset="0"/>
                <a:cs typeface="Times New Roman" panose="02020603050405020304" pitchFamily="18" charset="0"/>
              </a:rPr>
              <a:t>colours</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(whatever their </a:t>
            </a:r>
            <a:r>
              <a:rPr lang="en-US" b="1" dirty="0" err="1">
                <a:latin typeface="Times New Roman" panose="02020603050405020304" pitchFamily="18" charset="0"/>
                <a:cs typeface="Times New Roman" panose="02020603050405020304" pitchFamily="18" charset="0"/>
              </a:rPr>
              <a:t>colours</a:t>
            </a:r>
            <a:r>
              <a:rPr lang="en-US" b="1" dirty="0">
                <a:latin typeface="Times New Roman" panose="02020603050405020304" pitchFamily="18" charset="0"/>
                <a:cs typeface="Times New Roman" panose="02020603050405020304" pitchFamily="18" charset="0"/>
              </a:rPr>
              <a:t>, they are identified as black and white). At the start of the game, each contestant has 12 pieces arranged on the board. While the actual playing is always done on the dark squares, the board is often shown in reverse for clarity. The notation used in describing the game is based on numbering the squares on the board. The black pieces always occupy squares 1 to 12, and the white pieces invariably rest on squares 21 to 32.</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2666948"/>
            <a:ext cx="2369347" cy="17770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4155" y="2637084"/>
            <a:ext cx="2519785" cy="2022898"/>
          </a:xfrm>
          <a:prstGeom prst="ellipse">
            <a:avLst/>
          </a:prstGeom>
          <a:ln>
            <a:noFill/>
          </a:ln>
          <a:effectLst>
            <a:softEdge rad="112500"/>
          </a:effec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90188" y="2835138"/>
            <a:ext cx="2510450" cy="16561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608" y="31101"/>
            <a:ext cx="9144000" cy="884466"/>
          </a:xfrm>
        </p:spPr>
        <p:txBody>
          <a:bodyPr/>
          <a:lstStyle/>
          <a:p>
            <a:pPr algn="ctr"/>
            <a:r>
              <a:rPr lang="en-US" dirty="0" smtClean="0"/>
              <a:t>Rules of the game</a:t>
            </a:r>
            <a:endParaRPr lang="en-US" dirty="0"/>
          </a:p>
        </p:txBody>
      </p:sp>
      <p:sp>
        <p:nvSpPr>
          <p:cNvPr id="3" name="Content Placeholder 2"/>
          <p:cNvSpPr>
            <a:spLocks noGrp="1"/>
          </p:cNvSpPr>
          <p:nvPr>
            <p:ph idx="1"/>
          </p:nvPr>
        </p:nvSpPr>
        <p:spPr>
          <a:xfrm>
            <a:off x="395536" y="1131590"/>
            <a:ext cx="8496944" cy="288032"/>
          </a:xfrm>
        </p:spPr>
        <p:txBody>
          <a:bodyPr/>
          <a:lstStyle/>
          <a:p>
            <a:r>
              <a:rPr lang="en-US" b="1" dirty="0" smtClean="0">
                <a:latin typeface="Times New Roman" panose="02020603050405020304" pitchFamily="18" charset="0"/>
                <a:cs typeface="Times New Roman" panose="02020603050405020304" pitchFamily="18" charset="0"/>
              </a:rPr>
              <a:t>                                               Movement rules</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0"/>
          </p:nvPr>
        </p:nvSpPr>
        <p:spPr>
          <a:xfrm>
            <a:off x="-288988" y="1491630"/>
            <a:ext cx="8496944" cy="2995737"/>
          </a:xfrm>
        </p:spPr>
        <p:txBody>
          <a:bodyPr/>
          <a:lstStyle/>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Always move your checker diagonally forward, toward your opponent’s side of the game board.</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Note :After a checker becomes a “King” it can move diagonally forward or backward.</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Move your checker one space diagonally, to an open adjacent square; or jump one or more checkers diagonally to an open square adjacent to the checker you jumped. When you jump over an opponent’s</a:t>
            </a:r>
          </a:p>
          <a:p>
            <a:r>
              <a:rPr lang="en-US" b="1" dirty="0" smtClean="0">
                <a:latin typeface="Times New Roman" panose="02020603050405020304" pitchFamily="18" charset="0"/>
                <a:cs typeface="Times New Roman" panose="02020603050405020304" pitchFamily="18" charset="0"/>
              </a:rPr>
              <a:t>       checker, you capture it.</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If all squares adjacent to your checker are occupied, your checker is blocked and cannot move.</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80" y="3133771"/>
            <a:ext cx="2736304" cy="16487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599" y="3133772"/>
            <a:ext cx="2238375" cy="16487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5" y="3133770"/>
            <a:ext cx="2448273" cy="16487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8353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Pictures</a:t>
            </a:r>
            <a:endParaRPr lang="en-US" dirty="0"/>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895906"/>
            <a:ext cx="2019140" cy="15118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Content Placeholder 12"/>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2483768" y="931910"/>
            <a:ext cx="2769883" cy="14398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3905" y="931910"/>
            <a:ext cx="2156407" cy="147586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1904" y="3050106"/>
            <a:ext cx="2123728" cy="16790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43154" y="2996922"/>
            <a:ext cx="1855459" cy="17321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86399" y="3003798"/>
            <a:ext cx="2987825" cy="1674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7093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128" y="-10264"/>
            <a:ext cx="7524328" cy="884466"/>
          </a:xfrm>
        </p:spPr>
        <p:txBody>
          <a:bodyPr/>
          <a:lstStyle/>
          <a:p>
            <a:pPr algn="ctr"/>
            <a:r>
              <a:rPr lang="en-GB" sz="2800" dirty="0" smtClean="0"/>
              <a:t>CONCLUSION</a:t>
            </a:r>
            <a:endParaRPr lang="en-US" sz="2800" dirty="0"/>
          </a:p>
        </p:txBody>
      </p:sp>
      <p:sp>
        <p:nvSpPr>
          <p:cNvPr id="3" name="Content Placeholder 2"/>
          <p:cNvSpPr>
            <a:spLocks noGrp="1"/>
          </p:cNvSpPr>
          <p:nvPr>
            <p:ph idx="1"/>
          </p:nvPr>
        </p:nvSpPr>
        <p:spPr>
          <a:xfrm>
            <a:off x="1763688" y="1707654"/>
            <a:ext cx="6912768" cy="460648"/>
          </a:xfrm>
        </p:spPr>
        <p:txBody>
          <a:bodyPr/>
          <a:lstStyle/>
          <a:p>
            <a:r>
              <a:rPr lang="en-US" sz="1600" b="1" dirty="0">
                <a:latin typeface="Times New Roman" panose="02020603050405020304" pitchFamily="18" charset="0"/>
                <a:cs typeface="Times New Roman" panose="02020603050405020304" pitchFamily="18" charset="0"/>
              </a:rPr>
              <a:t>The aim of this project was to develop a networking based program that works in a more natural way than the standard idea of how a draughts game should work. This was done by aiming more for a system of calculating the moves on a basis that relied not on a total omniscient idea of controlling everything that occurs on the board and having a fixed response or series of responses preprogrammed into the code but for the code to consider each move in isolation from every other move and to make its judgments based on the best move in the given situation. This is coupled with the concept of a program having its own history which is able to influence but not necessarily dominate the individual decisions that are made about each move.</a:t>
            </a:r>
          </a:p>
          <a:p>
            <a:r>
              <a:rPr lang="en-US" sz="1400" b="1" dirty="0"/>
              <a:t> </a:t>
            </a:r>
            <a:endParaRPr lang="en-US" sz="1400" dirty="0"/>
          </a:p>
        </p:txBody>
      </p:sp>
      <p:sp>
        <p:nvSpPr>
          <p:cNvPr id="4" name="Content Placeholder 3"/>
          <p:cNvSpPr>
            <a:spLocks noGrp="1"/>
          </p:cNvSpPr>
          <p:nvPr>
            <p:ph idx="10"/>
          </p:nvPr>
        </p:nvSpPr>
        <p:spPr>
          <a:xfrm>
            <a:off x="2195736" y="3347199"/>
            <a:ext cx="4980540" cy="1448276"/>
          </a:xfrm>
        </p:spPr>
        <p:txBody>
          <a:bodyPr/>
          <a:lstStyle/>
          <a:p>
            <a:pPr algn="ctr"/>
            <a:endParaRPr lang="en-GB" sz="1800" b="1"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3658" y="3166204"/>
            <a:ext cx="6264696" cy="1629271"/>
          </a:xfrm>
          <a:prstGeom prst="rect">
            <a:avLst/>
          </a:prstGeom>
        </p:spPr>
      </p:pic>
    </p:spTree>
    <p:extLst>
      <p:ext uri="{BB962C8B-B14F-4D97-AF65-F5344CB8AC3E}">
        <p14:creationId xmlns:p14="http://schemas.microsoft.com/office/powerpoint/2010/main" val="3351056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269</Words>
  <Application>Microsoft Office PowerPoint</Application>
  <PresentationFormat>On-screen Show (16:9)</PresentationFormat>
  <Paragraphs>21</Paragraphs>
  <Slides>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맑은 고딕</vt:lpstr>
      <vt:lpstr>Arial</vt:lpstr>
      <vt:lpstr>Calibri</vt:lpstr>
      <vt:lpstr>Times New Roman</vt:lpstr>
      <vt:lpstr>Office Theme</vt:lpstr>
      <vt:lpstr>Custom Design</vt:lpstr>
      <vt:lpstr>PowerPoint Presentation</vt:lpstr>
      <vt:lpstr>Introduction  </vt:lpstr>
      <vt:lpstr>Rules of the game</vt:lpstr>
      <vt:lpstr>Project Pictures</vt:lpstr>
      <vt:lpstr>CONCLUSION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MY PC</cp:lastModifiedBy>
  <cp:revision>57</cp:revision>
  <dcterms:created xsi:type="dcterms:W3CDTF">2014-04-01T16:27:38Z</dcterms:created>
  <dcterms:modified xsi:type="dcterms:W3CDTF">2022-05-22T04:51:59Z</dcterms:modified>
</cp:coreProperties>
</file>